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3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b="1" dirty="0"/>
              <a:t> Online News , commerce and social-network web site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Name: Sunirmal Mallick Mithon</a:t>
            </a:r>
          </a:p>
          <a:p>
            <a:r>
              <a:rPr lang="en-US" dirty="0" smtClean="0"/>
              <a:t>ID : 143-35-800</a:t>
            </a:r>
            <a:br>
              <a:rPr lang="en-US" dirty="0" smtClean="0"/>
            </a:br>
            <a:r>
              <a:rPr lang="en-US" dirty="0" smtClean="0"/>
              <a:t>Section : “B”</a:t>
            </a:r>
          </a:p>
        </p:txBody>
      </p:sp>
    </p:spTree>
    <p:extLst>
      <p:ext uri="{BB962C8B-B14F-4D97-AF65-F5344CB8AC3E}">
        <p14:creationId xmlns:p14="http://schemas.microsoft.com/office/powerpoint/2010/main" val="2810609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Page: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9191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                </a:t>
            </a:r>
            <a:r>
              <a:rPr lang="en-US" sz="6000" dirty="0" smtClean="0"/>
              <a:t>Sir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889377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pic>
        <p:nvPicPr>
          <p:cNvPr id="4" name="Content Placeholder 3" descr="C:\Users\Subrata\Downloads\Desktop\useCase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687" y="1600200"/>
            <a:ext cx="6064626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2069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Page: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1075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Registation Page: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5294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Page: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1749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Page: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6995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News Page: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0023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E-commerce(Style) Page: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9676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upload Page: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8123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49</Words>
  <Application>Microsoft Office PowerPoint</Application>
  <PresentationFormat>On-screen Show (4:3)</PresentationFormat>
  <Paragraphs>14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 Online News , commerce and social-network web site</vt:lpstr>
      <vt:lpstr>Use Case</vt:lpstr>
      <vt:lpstr>Admin Page:</vt:lpstr>
      <vt:lpstr>Registation Page:</vt:lpstr>
      <vt:lpstr>Login Page:</vt:lpstr>
      <vt:lpstr>Home Page:</vt:lpstr>
      <vt:lpstr>News Page:</vt:lpstr>
      <vt:lpstr>E-commerce(Style) Page:</vt:lpstr>
      <vt:lpstr>Social upload Page:</vt:lpstr>
      <vt:lpstr>Social Page: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Online News , commerce and social-network web site</dc:title>
  <dc:creator>Subrata</dc:creator>
  <cp:lastModifiedBy>Subrata</cp:lastModifiedBy>
  <cp:revision>3</cp:revision>
  <dcterms:created xsi:type="dcterms:W3CDTF">2006-08-16T00:00:00Z</dcterms:created>
  <dcterms:modified xsi:type="dcterms:W3CDTF">2017-12-24T13:01:53Z</dcterms:modified>
</cp:coreProperties>
</file>