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Poppins" pitchFamily="2" charset="77"/>
      <p:regular r:id="rId13"/>
      <p:bold r:id="rId14"/>
      <p:italic r:id="rId15"/>
      <p:boldItalic r:id="rId16"/>
    </p:embeddedFont>
    <p:embeddedFont>
      <p:font typeface="Poppins Bold" pitchFamily="2" charset="77"/>
      <p:regular r:id="rId17"/>
      <p:bold r:id="rId18"/>
    </p:embeddedFont>
    <p:embeddedFont>
      <p:font typeface="Poppins Medium" panose="020B0604020202020204" pitchFamily="34" charset="0"/>
      <p:regular r:id="rId19"/>
      <p:italic r:id="rId20"/>
    </p:embeddedFont>
    <p:embeddedFont>
      <p:font typeface="Poppins Medium Bold" pitchFamily="2" charset="77"/>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07" autoAdjust="0"/>
  </p:normalViewPr>
  <p:slideViewPr>
    <p:cSldViewPr>
      <p:cViewPr varScale="1">
        <p:scale>
          <a:sx n="70" d="100"/>
          <a:sy n="70" d="100"/>
        </p:scale>
        <p:origin x="84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292491">
            <a:off x="16565433" y="4093028"/>
            <a:ext cx="1062487" cy="6734838"/>
            <a:chOff x="0" y="0"/>
            <a:chExt cx="279832" cy="1773784"/>
          </a:xfrm>
        </p:grpSpPr>
        <p:sp>
          <p:nvSpPr>
            <p:cNvPr id="3" name="Freeform 3"/>
            <p:cNvSpPr/>
            <p:nvPr/>
          </p:nvSpPr>
          <p:spPr>
            <a:xfrm>
              <a:off x="0" y="0"/>
              <a:ext cx="279832" cy="1773784"/>
            </a:xfrm>
            <a:custGeom>
              <a:avLst/>
              <a:gdLst/>
              <a:ahLst/>
              <a:cxnLst/>
              <a:rect l="l" t="t" r="r" b="b"/>
              <a:pathLst>
                <a:path w="279832" h="1773784">
                  <a:moveTo>
                    <a:pt x="0" y="0"/>
                  </a:moveTo>
                  <a:lnTo>
                    <a:pt x="279832" y="0"/>
                  </a:lnTo>
                  <a:lnTo>
                    <a:pt x="279832" y="1773784"/>
                  </a:lnTo>
                  <a:lnTo>
                    <a:pt x="0" y="1773784"/>
                  </a:lnTo>
                  <a:close/>
                </a:path>
              </a:pathLst>
            </a:custGeom>
            <a:solidFill>
              <a:srgbClr val="060644"/>
            </a:solidFill>
          </p:spPr>
          <p:txBody>
            <a:bodyPr/>
            <a:lstStyle/>
            <a:p>
              <a:endParaRPr lang="en-US"/>
            </a:p>
          </p:txBody>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rot="7221385">
            <a:off x="15898211" y="10316784"/>
            <a:ext cx="3837666" cy="589796"/>
            <a:chOff x="0" y="0"/>
            <a:chExt cx="2454669" cy="377249"/>
          </a:xfrm>
        </p:grpSpPr>
        <p:sp>
          <p:nvSpPr>
            <p:cNvPr id="6" name="Freeform 6"/>
            <p:cNvSpPr/>
            <p:nvPr/>
          </p:nvSpPr>
          <p:spPr>
            <a:xfrm>
              <a:off x="0" y="0"/>
              <a:ext cx="2454669" cy="377249"/>
            </a:xfrm>
            <a:custGeom>
              <a:avLst/>
              <a:gdLst/>
              <a:ahLst/>
              <a:cxnLst/>
              <a:rect l="l" t="t" r="r" b="b"/>
              <a:pathLst>
                <a:path w="2454669" h="377249">
                  <a:moveTo>
                    <a:pt x="203200" y="0"/>
                  </a:moveTo>
                  <a:lnTo>
                    <a:pt x="2454669" y="0"/>
                  </a:lnTo>
                  <a:lnTo>
                    <a:pt x="2251469" y="377249"/>
                  </a:lnTo>
                  <a:lnTo>
                    <a:pt x="0" y="377249"/>
                  </a:lnTo>
                  <a:lnTo>
                    <a:pt x="203200" y="0"/>
                  </a:lnTo>
                  <a:close/>
                </a:path>
              </a:pathLst>
            </a:custGeom>
            <a:solidFill>
              <a:srgbClr val="060644"/>
            </a:solidFill>
          </p:spPr>
          <p:txBody>
            <a:bodyPr/>
            <a:lstStyle/>
            <a:p>
              <a:endParaRPr lang="en-US"/>
            </a:p>
          </p:txBody>
        </p:sp>
        <p:sp>
          <p:nvSpPr>
            <p:cNvPr id="7" name="TextBox 7"/>
            <p:cNvSpPr txBox="1"/>
            <p:nvPr/>
          </p:nvSpPr>
          <p:spPr>
            <a:xfrm>
              <a:off x="101600" y="-66675"/>
              <a:ext cx="609600" cy="676275"/>
            </a:xfrm>
            <a:prstGeom prst="rect">
              <a:avLst/>
            </a:prstGeom>
          </p:spPr>
          <p:txBody>
            <a:bodyPr lIns="50800" tIns="50800" rIns="50800" bIns="50800" rtlCol="0" anchor="ctr"/>
            <a:lstStyle/>
            <a:p>
              <a:pPr algn="ctr">
                <a:lnSpc>
                  <a:spcPts val="2800"/>
                </a:lnSpc>
              </a:pPr>
              <a:endParaRPr/>
            </a:p>
          </p:txBody>
        </p:sp>
      </p:grpSp>
      <p:grpSp>
        <p:nvGrpSpPr>
          <p:cNvPr id="8" name="Group 8"/>
          <p:cNvGrpSpPr/>
          <p:nvPr/>
        </p:nvGrpSpPr>
        <p:grpSpPr>
          <a:xfrm rot="7091654">
            <a:off x="13680614" y="1690003"/>
            <a:ext cx="4138086" cy="589796"/>
            <a:chOff x="0" y="0"/>
            <a:chExt cx="2646825" cy="377249"/>
          </a:xfrm>
        </p:grpSpPr>
        <p:sp>
          <p:nvSpPr>
            <p:cNvPr id="9" name="Freeform 9"/>
            <p:cNvSpPr/>
            <p:nvPr/>
          </p:nvSpPr>
          <p:spPr>
            <a:xfrm>
              <a:off x="0" y="0"/>
              <a:ext cx="2646825" cy="377249"/>
            </a:xfrm>
            <a:custGeom>
              <a:avLst/>
              <a:gdLst/>
              <a:ahLst/>
              <a:cxnLst/>
              <a:rect l="l" t="t" r="r" b="b"/>
              <a:pathLst>
                <a:path w="2646825" h="377249">
                  <a:moveTo>
                    <a:pt x="203200" y="0"/>
                  </a:moveTo>
                  <a:lnTo>
                    <a:pt x="2646825" y="0"/>
                  </a:lnTo>
                  <a:lnTo>
                    <a:pt x="2443625" y="377249"/>
                  </a:lnTo>
                  <a:lnTo>
                    <a:pt x="0" y="377249"/>
                  </a:lnTo>
                  <a:lnTo>
                    <a:pt x="203200" y="0"/>
                  </a:lnTo>
                  <a:close/>
                </a:path>
              </a:pathLst>
            </a:custGeom>
            <a:solidFill>
              <a:srgbClr val="060644"/>
            </a:solidFill>
          </p:spPr>
          <p:txBody>
            <a:bodyPr/>
            <a:lstStyle/>
            <a:p>
              <a:endParaRPr lang="en-US"/>
            </a:p>
          </p:txBody>
        </p:sp>
        <p:sp>
          <p:nvSpPr>
            <p:cNvPr id="10" name="TextBox 10"/>
            <p:cNvSpPr txBox="1"/>
            <p:nvPr/>
          </p:nvSpPr>
          <p:spPr>
            <a:xfrm>
              <a:off x="101600" y="-66675"/>
              <a:ext cx="609600" cy="676275"/>
            </a:xfrm>
            <a:prstGeom prst="rect">
              <a:avLst/>
            </a:prstGeom>
          </p:spPr>
          <p:txBody>
            <a:bodyPr lIns="50800" tIns="50800" rIns="50800" bIns="50800" rtlCol="0" anchor="ctr"/>
            <a:lstStyle/>
            <a:p>
              <a:pPr algn="ctr">
                <a:lnSpc>
                  <a:spcPts val="2800"/>
                </a:lnSpc>
              </a:pPr>
              <a:endParaRPr/>
            </a:p>
          </p:txBody>
        </p:sp>
      </p:grpSp>
      <p:grpSp>
        <p:nvGrpSpPr>
          <p:cNvPr id="11" name="Group 11"/>
          <p:cNvGrpSpPr/>
          <p:nvPr/>
        </p:nvGrpSpPr>
        <p:grpSpPr>
          <a:xfrm rot="1710481">
            <a:off x="16090122" y="-871601"/>
            <a:ext cx="1062487" cy="6686550"/>
            <a:chOff x="0" y="0"/>
            <a:chExt cx="279832" cy="1761067"/>
          </a:xfrm>
        </p:grpSpPr>
        <p:sp>
          <p:nvSpPr>
            <p:cNvPr id="12" name="Freeform 12"/>
            <p:cNvSpPr/>
            <p:nvPr/>
          </p:nvSpPr>
          <p:spPr>
            <a:xfrm>
              <a:off x="0" y="0"/>
              <a:ext cx="279832" cy="1761067"/>
            </a:xfrm>
            <a:custGeom>
              <a:avLst/>
              <a:gdLst/>
              <a:ahLst/>
              <a:cxnLst/>
              <a:rect l="l" t="t" r="r" b="b"/>
              <a:pathLst>
                <a:path w="279832" h="1761067">
                  <a:moveTo>
                    <a:pt x="0" y="0"/>
                  </a:moveTo>
                  <a:lnTo>
                    <a:pt x="279832" y="0"/>
                  </a:lnTo>
                  <a:lnTo>
                    <a:pt x="279832" y="1761067"/>
                  </a:lnTo>
                  <a:lnTo>
                    <a:pt x="0" y="1761067"/>
                  </a:lnTo>
                  <a:close/>
                </a:path>
              </a:pathLst>
            </a:custGeom>
            <a:solidFill>
              <a:srgbClr val="060644"/>
            </a:solidFill>
          </p:spPr>
          <p:txBody>
            <a:bodyPr/>
            <a:lstStyle/>
            <a:p>
              <a:endParaRPr lang="en-IN" dirty="0"/>
            </a:p>
          </p:txBody>
        </p:sp>
        <p:sp>
          <p:nvSpPr>
            <p:cNvPr id="13" name="TextBox 13"/>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grpSp>
        <p:nvGrpSpPr>
          <p:cNvPr id="14" name="Group 14"/>
          <p:cNvGrpSpPr/>
          <p:nvPr/>
        </p:nvGrpSpPr>
        <p:grpSpPr>
          <a:xfrm rot="1744249">
            <a:off x="17092927" y="945957"/>
            <a:ext cx="2208710" cy="14588015"/>
            <a:chOff x="0" y="0"/>
            <a:chExt cx="581718" cy="3842111"/>
          </a:xfrm>
        </p:grpSpPr>
        <p:sp>
          <p:nvSpPr>
            <p:cNvPr id="15" name="Freeform 15"/>
            <p:cNvSpPr/>
            <p:nvPr/>
          </p:nvSpPr>
          <p:spPr>
            <a:xfrm>
              <a:off x="0" y="0"/>
              <a:ext cx="581718" cy="3842111"/>
            </a:xfrm>
            <a:custGeom>
              <a:avLst/>
              <a:gdLst/>
              <a:ahLst/>
              <a:cxnLst/>
              <a:rect l="l" t="t" r="r" b="b"/>
              <a:pathLst>
                <a:path w="581718" h="3842111">
                  <a:moveTo>
                    <a:pt x="0" y="0"/>
                  </a:moveTo>
                  <a:lnTo>
                    <a:pt x="581718" y="0"/>
                  </a:lnTo>
                  <a:lnTo>
                    <a:pt x="581718" y="3842111"/>
                  </a:lnTo>
                  <a:lnTo>
                    <a:pt x="0" y="3842111"/>
                  </a:lnTo>
                  <a:close/>
                </a:path>
              </a:pathLst>
            </a:custGeom>
            <a:solidFill>
              <a:srgbClr val="060644"/>
            </a:solidFill>
          </p:spPr>
          <p:txBody>
            <a:bodyPr/>
            <a:lstStyle/>
            <a:p>
              <a:endParaRPr lang="en-IN" dirty="0"/>
            </a:p>
          </p:txBody>
        </p:sp>
        <p:sp>
          <p:nvSpPr>
            <p:cNvPr id="16" name="TextBox 16"/>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grpSp>
        <p:nvGrpSpPr>
          <p:cNvPr id="18" name="Group 18"/>
          <p:cNvGrpSpPr/>
          <p:nvPr/>
        </p:nvGrpSpPr>
        <p:grpSpPr>
          <a:xfrm>
            <a:off x="1028700" y="6655199"/>
            <a:ext cx="11022626" cy="2806593"/>
            <a:chOff x="0" y="0"/>
            <a:chExt cx="14696835" cy="3742124"/>
          </a:xfrm>
        </p:grpSpPr>
        <p:pic>
          <p:nvPicPr>
            <p:cNvPr id="19" name="Picture 1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3074574" cy="3074574"/>
            </a:xfrm>
            <a:prstGeom prst="rect">
              <a:avLst/>
            </a:prstGeom>
          </p:spPr>
        </p:pic>
        <p:sp>
          <p:nvSpPr>
            <p:cNvPr id="20" name="TextBox 20"/>
            <p:cNvSpPr txBox="1"/>
            <p:nvPr/>
          </p:nvSpPr>
          <p:spPr>
            <a:xfrm>
              <a:off x="0" y="3287299"/>
              <a:ext cx="3074573" cy="454825"/>
            </a:xfrm>
            <a:prstGeom prst="rect">
              <a:avLst/>
            </a:prstGeom>
          </p:spPr>
          <p:txBody>
            <a:bodyPr lIns="0" tIns="0" rIns="0" bIns="0" rtlCol="0" anchor="t">
              <a:spAutoFit/>
            </a:bodyPr>
            <a:lstStyle/>
            <a:p>
              <a:pPr algn="ctr">
                <a:lnSpc>
                  <a:spcPts val="2800"/>
                </a:lnSpc>
              </a:pPr>
              <a:r>
                <a:rPr lang="en-US" sz="2000" dirty="0">
                  <a:solidFill>
                    <a:srgbClr val="000000"/>
                  </a:solidFill>
                  <a:latin typeface="Poppins Medium"/>
                </a:rPr>
                <a:t>NAME </a:t>
              </a:r>
            </a:p>
          </p:txBody>
        </p:sp>
        <p:pic>
          <p:nvPicPr>
            <p:cNvPr id="21" name="Picture 2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872913" y="0"/>
              <a:ext cx="3074574" cy="3074574"/>
            </a:xfrm>
            <a:prstGeom prst="rect">
              <a:avLst/>
            </a:prstGeom>
          </p:spPr>
        </p:pic>
        <p:sp>
          <p:nvSpPr>
            <p:cNvPr id="22" name="TextBox 22"/>
            <p:cNvSpPr txBox="1"/>
            <p:nvPr/>
          </p:nvSpPr>
          <p:spPr>
            <a:xfrm>
              <a:off x="3872913" y="3287299"/>
              <a:ext cx="3074573" cy="454825"/>
            </a:xfrm>
            <a:prstGeom prst="rect">
              <a:avLst/>
            </a:prstGeom>
          </p:spPr>
          <p:txBody>
            <a:bodyPr lIns="0" tIns="0" rIns="0" bIns="0" rtlCol="0" anchor="t">
              <a:spAutoFit/>
            </a:bodyPr>
            <a:lstStyle/>
            <a:p>
              <a:pPr algn="ctr">
                <a:lnSpc>
                  <a:spcPts val="2800"/>
                </a:lnSpc>
              </a:pPr>
              <a:r>
                <a:rPr lang="en-US" sz="2000" dirty="0">
                  <a:solidFill>
                    <a:srgbClr val="000000"/>
                  </a:solidFill>
                  <a:latin typeface="Poppins Medium"/>
                </a:rPr>
                <a:t>NAME</a:t>
              </a:r>
            </a:p>
          </p:txBody>
        </p:sp>
        <p:pic>
          <p:nvPicPr>
            <p:cNvPr id="23" name="Picture 2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747587" y="0"/>
              <a:ext cx="3074574" cy="3074574"/>
            </a:xfrm>
            <a:prstGeom prst="rect">
              <a:avLst/>
            </a:prstGeom>
          </p:spPr>
        </p:pic>
        <p:sp>
          <p:nvSpPr>
            <p:cNvPr id="24" name="TextBox 24"/>
            <p:cNvSpPr txBox="1"/>
            <p:nvPr/>
          </p:nvSpPr>
          <p:spPr>
            <a:xfrm>
              <a:off x="7747587" y="3287299"/>
              <a:ext cx="3074573" cy="454825"/>
            </a:xfrm>
            <a:prstGeom prst="rect">
              <a:avLst/>
            </a:prstGeom>
          </p:spPr>
          <p:txBody>
            <a:bodyPr lIns="0" tIns="0" rIns="0" bIns="0" rtlCol="0" anchor="t">
              <a:spAutoFit/>
            </a:bodyPr>
            <a:lstStyle/>
            <a:p>
              <a:pPr algn="ctr">
                <a:lnSpc>
                  <a:spcPts val="2800"/>
                </a:lnSpc>
              </a:pPr>
              <a:r>
                <a:rPr lang="en-US" sz="2000" dirty="0">
                  <a:solidFill>
                    <a:srgbClr val="000000"/>
                  </a:solidFill>
                  <a:latin typeface="Poppins Medium"/>
                </a:rPr>
                <a:t>NAME</a:t>
              </a:r>
            </a:p>
          </p:txBody>
        </p:sp>
        <p:pic>
          <p:nvPicPr>
            <p:cNvPr id="25" name="Picture 2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622261" y="0"/>
              <a:ext cx="3074574" cy="3074574"/>
            </a:xfrm>
            <a:prstGeom prst="rect">
              <a:avLst/>
            </a:prstGeom>
          </p:spPr>
        </p:pic>
        <p:sp>
          <p:nvSpPr>
            <p:cNvPr id="26" name="TextBox 26"/>
            <p:cNvSpPr txBox="1"/>
            <p:nvPr/>
          </p:nvSpPr>
          <p:spPr>
            <a:xfrm>
              <a:off x="11622262" y="3287299"/>
              <a:ext cx="3074573" cy="454825"/>
            </a:xfrm>
            <a:prstGeom prst="rect">
              <a:avLst/>
            </a:prstGeom>
          </p:spPr>
          <p:txBody>
            <a:bodyPr lIns="0" tIns="0" rIns="0" bIns="0" rtlCol="0" anchor="t">
              <a:spAutoFit/>
            </a:bodyPr>
            <a:lstStyle/>
            <a:p>
              <a:pPr algn="ctr">
                <a:lnSpc>
                  <a:spcPts val="2800"/>
                </a:lnSpc>
              </a:pPr>
              <a:r>
                <a:rPr lang="en-US" sz="2000" dirty="0">
                  <a:solidFill>
                    <a:srgbClr val="000000"/>
                  </a:solidFill>
                  <a:latin typeface="Poppins Medium"/>
                </a:rPr>
                <a:t>NAME</a:t>
              </a:r>
            </a:p>
          </p:txBody>
        </p:sp>
        <p:grpSp>
          <p:nvGrpSpPr>
            <p:cNvPr id="27" name="Group 27"/>
            <p:cNvGrpSpPr>
              <a:grpSpLocks noChangeAspect="1"/>
            </p:cNvGrpSpPr>
            <p:nvPr/>
          </p:nvGrpSpPr>
          <p:grpSpPr>
            <a:xfrm>
              <a:off x="0" y="0"/>
              <a:ext cx="3074259" cy="3074246"/>
              <a:chOff x="0" y="0"/>
              <a:chExt cx="6350000" cy="6349975"/>
            </a:xfrm>
          </p:grpSpPr>
          <p:sp>
            <p:nvSpPr>
              <p:cNvPr id="28" name="Freeform 28"/>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a:solidFill>
                  <a:srgbClr val="000000"/>
                </a:solidFill>
              </a:ln>
            </p:spPr>
            <p:txBody>
              <a:bodyPr/>
              <a:lstStyle/>
              <a:p>
                <a:endParaRPr lang="en-US"/>
              </a:p>
            </p:txBody>
          </p:sp>
        </p:grpSp>
        <p:grpSp>
          <p:nvGrpSpPr>
            <p:cNvPr id="29" name="Group 29"/>
            <p:cNvGrpSpPr>
              <a:grpSpLocks noChangeAspect="1"/>
            </p:cNvGrpSpPr>
            <p:nvPr/>
          </p:nvGrpSpPr>
          <p:grpSpPr>
            <a:xfrm>
              <a:off x="3873071" y="0"/>
              <a:ext cx="3074259" cy="3074246"/>
              <a:chOff x="0" y="0"/>
              <a:chExt cx="6350000" cy="6349975"/>
            </a:xfrm>
          </p:grpSpPr>
          <p:sp>
            <p:nvSpPr>
              <p:cNvPr id="30" name="Freeform 30"/>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a:solidFill>
                  <a:srgbClr val="000000"/>
                </a:solidFill>
              </a:ln>
            </p:spPr>
            <p:txBody>
              <a:bodyPr/>
              <a:lstStyle/>
              <a:p>
                <a:endParaRPr lang="en-US"/>
              </a:p>
            </p:txBody>
          </p:sp>
        </p:grpSp>
        <p:grpSp>
          <p:nvGrpSpPr>
            <p:cNvPr id="31" name="Group 31"/>
            <p:cNvGrpSpPr>
              <a:grpSpLocks noChangeAspect="1"/>
            </p:cNvGrpSpPr>
            <p:nvPr/>
          </p:nvGrpSpPr>
          <p:grpSpPr>
            <a:xfrm>
              <a:off x="7746141" y="0"/>
              <a:ext cx="3074259" cy="3074246"/>
              <a:chOff x="0" y="0"/>
              <a:chExt cx="6350000" cy="6349975"/>
            </a:xfrm>
          </p:grpSpPr>
          <p:sp>
            <p:nvSpPr>
              <p:cNvPr id="32" name="Freeform 32"/>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a:solidFill>
                  <a:srgbClr val="000000"/>
                </a:solidFill>
              </a:ln>
            </p:spPr>
            <p:txBody>
              <a:bodyPr/>
              <a:lstStyle/>
              <a:p>
                <a:endParaRPr lang="en-US"/>
              </a:p>
            </p:txBody>
          </p:sp>
        </p:grpSp>
        <p:grpSp>
          <p:nvGrpSpPr>
            <p:cNvPr id="33" name="Group 33"/>
            <p:cNvGrpSpPr>
              <a:grpSpLocks noChangeAspect="1"/>
            </p:cNvGrpSpPr>
            <p:nvPr/>
          </p:nvGrpSpPr>
          <p:grpSpPr>
            <a:xfrm>
              <a:off x="11620500" y="0"/>
              <a:ext cx="3074259" cy="3074246"/>
              <a:chOff x="0" y="0"/>
              <a:chExt cx="6350000" cy="6349975"/>
            </a:xfrm>
          </p:grpSpPr>
          <p:sp>
            <p:nvSpPr>
              <p:cNvPr id="34" name="Freeform 34"/>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a:solidFill>
                  <a:srgbClr val="000000"/>
                </a:solidFill>
              </a:ln>
            </p:spPr>
            <p:txBody>
              <a:bodyPr/>
              <a:lstStyle/>
              <a:p>
                <a:endParaRPr lang="en-US"/>
              </a:p>
            </p:txBody>
          </p:sp>
        </p:grpSp>
      </p:grpSp>
      <p:sp>
        <p:nvSpPr>
          <p:cNvPr id="36" name="TextBox 36"/>
          <p:cNvSpPr txBox="1"/>
          <p:nvPr/>
        </p:nvSpPr>
        <p:spPr>
          <a:xfrm>
            <a:off x="998376" y="3371549"/>
            <a:ext cx="8115300" cy="1371600"/>
          </a:xfrm>
          <a:prstGeom prst="rect">
            <a:avLst/>
          </a:prstGeom>
        </p:spPr>
        <p:txBody>
          <a:bodyPr lIns="0" tIns="0" rIns="0" bIns="0" rtlCol="0" anchor="t">
            <a:spAutoFit/>
          </a:bodyPr>
          <a:lstStyle/>
          <a:p>
            <a:pPr>
              <a:lnSpc>
                <a:spcPts val="9900"/>
              </a:lnSpc>
            </a:pPr>
            <a:r>
              <a:rPr lang="en-US" sz="9000" dirty="0">
                <a:solidFill>
                  <a:srgbClr val="060644"/>
                </a:solidFill>
                <a:latin typeface="Poppins Bold"/>
              </a:rPr>
              <a:t>Project Title</a:t>
            </a:r>
          </a:p>
        </p:txBody>
      </p:sp>
      <p:sp>
        <p:nvSpPr>
          <p:cNvPr id="38" name="TextBox 38"/>
          <p:cNvSpPr txBox="1"/>
          <p:nvPr/>
        </p:nvSpPr>
        <p:spPr>
          <a:xfrm>
            <a:off x="1028700" y="5301631"/>
            <a:ext cx="10221069" cy="717550"/>
          </a:xfrm>
          <a:prstGeom prst="rect">
            <a:avLst/>
          </a:prstGeom>
        </p:spPr>
        <p:txBody>
          <a:bodyPr lIns="0" tIns="0" rIns="0" bIns="0" rtlCol="0" anchor="t">
            <a:spAutoFit/>
          </a:bodyPr>
          <a:lstStyle/>
          <a:p>
            <a:pPr>
              <a:lnSpc>
                <a:spcPts val="5599"/>
              </a:lnSpc>
              <a:spcBef>
                <a:spcPct val="0"/>
              </a:spcBef>
            </a:pPr>
            <a:r>
              <a:rPr lang="en-US" sz="3999" spc="879" dirty="0">
                <a:solidFill>
                  <a:srgbClr val="000000"/>
                </a:solidFill>
                <a:latin typeface="Poppins Medium"/>
              </a:rPr>
              <a:t>TEAM NAME [</a:t>
            </a:r>
            <a:r>
              <a:rPr lang="en-US" sz="3999" spc="879" dirty="0" err="1">
                <a:solidFill>
                  <a:srgbClr val="000000"/>
                </a:solidFill>
                <a:latin typeface="Poppins Medium"/>
              </a:rPr>
              <a:t>Eg</a:t>
            </a:r>
            <a:r>
              <a:rPr lang="en-US" sz="3999" spc="879" dirty="0">
                <a:solidFill>
                  <a:srgbClr val="000000"/>
                </a:solidFill>
                <a:latin typeface="Poppins Medium"/>
              </a:rPr>
              <a:t>: The Coders]</a:t>
            </a:r>
          </a:p>
        </p:txBody>
      </p:sp>
      <p:pic>
        <p:nvPicPr>
          <p:cNvPr id="1028" name="Picture 4">
            <a:extLst>
              <a:ext uri="{FF2B5EF4-FFF2-40B4-BE49-F238E27FC236}">
                <a16:creationId xmlns:a16="http://schemas.microsoft.com/office/drawing/2014/main" id="{3F0487E2-5C6D-EDCD-9335-AC3BBE9DEE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529" y="448268"/>
            <a:ext cx="7484853" cy="205833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6">
            <a:extLst>
              <a:ext uri="{FF2B5EF4-FFF2-40B4-BE49-F238E27FC236}">
                <a16:creationId xmlns:a16="http://schemas.microsoft.com/office/drawing/2014/main" id="{6783B116-1AB2-B215-C65A-F413EAB8037F}"/>
              </a:ext>
            </a:extLst>
          </p:cNvPr>
          <p:cNvSpPr txBox="1"/>
          <p:nvPr/>
        </p:nvSpPr>
        <p:spPr>
          <a:xfrm>
            <a:off x="998376" y="2001432"/>
            <a:ext cx="5707224" cy="1090876"/>
          </a:xfrm>
          <a:prstGeom prst="rect">
            <a:avLst/>
          </a:prstGeom>
        </p:spPr>
        <p:txBody>
          <a:bodyPr wrap="square" lIns="0" tIns="0" rIns="0" bIns="0" rtlCol="0" anchor="t">
            <a:spAutoFit/>
          </a:bodyPr>
          <a:lstStyle/>
          <a:p>
            <a:pPr>
              <a:lnSpc>
                <a:spcPts val="9900"/>
              </a:lnSpc>
            </a:pPr>
            <a:r>
              <a:rPr lang="en-US" sz="4000" dirty="0">
                <a:solidFill>
                  <a:srgbClr val="060644"/>
                </a:solidFill>
                <a:latin typeface="BankGothic Md BT" panose="020B0807020203060204" pitchFamily="34" charset="0"/>
              </a:rPr>
              <a:t>THINK SOLUTIONS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292491">
            <a:off x="16195898" y="3108944"/>
            <a:ext cx="1062487" cy="6734838"/>
            <a:chOff x="0" y="0"/>
            <a:chExt cx="279832" cy="1773784"/>
          </a:xfrm>
        </p:grpSpPr>
        <p:sp>
          <p:nvSpPr>
            <p:cNvPr id="3" name="Freeform 3"/>
            <p:cNvSpPr/>
            <p:nvPr/>
          </p:nvSpPr>
          <p:spPr>
            <a:xfrm>
              <a:off x="0" y="0"/>
              <a:ext cx="279832" cy="1773784"/>
            </a:xfrm>
            <a:custGeom>
              <a:avLst/>
              <a:gdLst/>
              <a:ahLst/>
              <a:cxnLst/>
              <a:rect l="l" t="t" r="r" b="b"/>
              <a:pathLst>
                <a:path w="279832" h="1773784">
                  <a:moveTo>
                    <a:pt x="0" y="0"/>
                  </a:moveTo>
                  <a:lnTo>
                    <a:pt x="279832" y="0"/>
                  </a:lnTo>
                  <a:lnTo>
                    <a:pt x="279832" y="1773784"/>
                  </a:lnTo>
                  <a:lnTo>
                    <a:pt x="0" y="1773784"/>
                  </a:lnTo>
                  <a:close/>
                </a:path>
              </a:pathLst>
            </a:custGeom>
            <a:solidFill>
              <a:srgbClr val="060644"/>
            </a:solidFill>
          </p:spPr>
          <p:txBody>
            <a:bodyPr/>
            <a:lstStyle/>
            <a:p>
              <a:endParaRPr lang="en-US"/>
            </a:p>
          </p:txBody>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grpSp>
        <p:nvGrpSpPr>
          <p:cNvPr id="8" name="Group 8"/>
          <p:cNvGrpSpPr/>
          <p:nvPr/>
        </p:nvGrpSpPr>
        <p:grpSpPr>
          <a:xfrm rot="1710481">
            <a:off x="15758160" y="-1867238"/>
            <a:ext cx="1062487" cy="6686550"/>
            <a:chOff x="0" y="0"/>
            <a:chExt cx="279832" cy="1761067"/>
          </a:xfrm>
        </p:grpSpPr>
        <p:sp>
          <p:nvSpPr>
            <p:cNvPr id="9" name="Freeform 9"/>
            <p:cNvSpPr/>
            <p:nvPr/>
          </p:nvSpPr>
          <p:spPr>
            <a:xfrm>
              <a:off x="0" y="0"/>
              <a:ext cx="279832" cy="1761067"/>
            </a:xfrm>
            <a:custGeom>
              <a:avLst/>
              <a:gdLst/>
              <a:ahLst/>
              <a:cxnLst/>
              <a:rect l="l" t="t" r="r" b="b"/>
              <a:pathLst>
                <a:path w="279832" h="1761067">
                  <a:moveTo>
                    <a:pt x="0" y="0"/>
                  </a:moveTo>
                  <a:lnTo>
                    <a:pt x="279832" y="0"/>
                  </a:lnTo>
                  <a:lnTo>
                    <a:pt x="279832" y="1761067"/>
                  </a:lnTo>
                  <a:lnTo>
                    <a:pt x="0" y="1761067"/>
                  </a:lnTo>
                  <a:close/>
                </a:path>
              </a:pathLst>
            </a:custGeom>
            <a:solidFill>
              <a:srgbClr val="060644"/>
            </a:solidFill>
          </p:spPr>
          <p:txBody>
            <a:bodyPr/>
            <a:lstStyle/>
            <a:p>
              <a:endParaRPr lang="en-US"/>
            </a:p>
          </p:txBody>
        </p:sp>
        <p:sp>
          <p:nvSpPr>
            <p:cNvPr id="10" name="TextBox 10"/>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grpSp>
        <p:nvGrpSpPr>
          <p:cNvPr id="11" name="Group 11"/>
          <p:cNvGrpSpPr/>
          <p:nvPr/>
        </p:nvGrpSpPr>
        <p:grpSpPr>
          <a:xfrm rot="1744249">
            <a:off x="16814395" y="2072951"/>
            <a:ext cx="2208710" cy="14588015"/>
            <a:chOff x="0" y="0"/>
            <a:chExt cx="581718" cy="3842111"/>
          </a:xfrm>
        </p:grpSpPr>
        <p:sp>
          <p:nvSpPr>
            <p:cNvPr id="12" name="Freeform 12"/>
            <p:cNvSpPr/>
            <p:nvPr/>
          </p:nvSpPr>
          <p:spPr>
            <a:xfrm>
              <a:off x="0" y="0"/>
              <a:ext cx="581718" cy="3842111"/>
            </a:xfrm>
            <a:custGeom>
              <a:avLst/>
              <a:gdLst/>
              <a:ahLst/>
              <a:cxnLst/>
              <a:rect l="l" t="t" r="r" b="b"/>
              <a:pathLst>
                <a:path w="581718" h="3842111">
                  <a:moveTo>
                    <a:pt x="0" y="0"/>
                  </a:moveTo>
                  <a:lnTo>
                    <a:pt x="581718" y="0"/>
                  </a:lnTo>
                  <a:lnTo>
                    <a:pt x="581718" y="3842111"/>
                  </a:lnTo>
                  <a:lnTo>
                    <a:pt x="0" y="3842111"/>
                  </a:lnTo>
                  <a:close/>
                </a:path>
              </a:pathLst>
            </a:custGeom>
            <a:solidFill>
              <a:srgbClr val="2E2768"/>
            </a:solidFill>
          </p:spPr>
          <p:txBody>
            <a:bodyPr/>
            <a:lstStyle/>
            <a:p>
              <a:endParaRPr lang="en-US"/>
            </a:p>
          </p:txBody>
        </p:sp>
        <p:sp>
          <p:nvSpPr>
            <p:cNvPr id="13" name="TextBox 13"/>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sp>
        <p:nvSpPr>
          <p:cNvPr id="14" name="TextBox 14"/>
          <p:cNvSpPr txBox="1"/>
          <p:nvPr/>
        </p:nvSpPr>
        <p:spPr>
          <a:xfrm>
            <a:off x="1028700" y="1509395"/>
            <a:ext cx="7106334" cy="685800"/>
          </a:xfrm>
          <a:prstGeom prst="rect">
            <a:avLst/>
          </a:prstGeom>
        </p:spPr>
        <p:txBody>
          <a:bodyPr lIns="0" tIns="0" rIns="0" bIns="0" rtlCol="0" anchor="t">
            <a:spAutoFit/>
          </a:bodyPr>
          <a:lstStyle/>
          <a:p>
            <a:pPr>
              <a:lnSpc>
                <a:spcPts val="4950"/>
              </a:lnSpc>
            </a:pPr>
            <a:r>
              <a:rPr lang="en-US" sz="4500">
                <a:solidFill>
                  <a:srgbClr val="000000"/>
                </a:solidFill>
                <a:latin typeface="Poppins Medium"/>
              </a:rPr>
              <a:t>PROJECT REPOSITORY</a:t>
            </a:r>
          </a:p>
        </p:txBody>
      </p:sp>
      <p:sp>
        <p:nvSpPr>
          <p:cNvPr id="15" name="TextBox 15"/>
          <p:cNvSpPr txBox="1"/>
          <p:nvPr/>
        </p:nvSpPr>
        <p:spPr>
          <a:xfrm>
            <a:off x="1028700" y="1028700"/>
            <a:ext cx="3553167" cy="478790"/>
          </a:xfrm>
          <a:prstGeom prst="rect">
            <a:avLst/>
          </a:prstGeom>
        </p:spPr>
        <p:txBody>
          <a:bodyPr lIns="0" tIns="0" rIns="0" bIns="0" rtlCol="0" anchor="t">
            <a:spAutoFit/>
          </a:bodyPr>
          <a:lstStyle/>
          <a:p>
            <a:pPr>
              <a:lnSpc>
                <a:spcPts val="3519"/>
              </a:lnSpc>
            </a:pPr>
            <a:r>
              <a:rPr lang="en-US" sz="3199">
                <a:solidFill>
                  <a:srgbClr val="000000"/>
                </a:solidFill>
                <a:latin typeface="Poppins"/>
              </a:rPr>
              <a:t>PROJECT TITLE</a:t>
            </a:r>
          </a:p>
        </p:txBody>
      </p:sp>
      <p:sp>
        <p:nvSpPr>
          <p:cNvPr id="16" name="TextBox 16"/>
          <p:cNvSpPr txBox="1"/>
          <p:nvPr/>
        </p:nvSpPr>
        <p:spPr>
          <a:xfrm>
            <a:off x="1077132" y="2305817"/>
            <a:ext cx="12993173" cy="1231106"/>
          </a:xfrm>
          <a:prstGeom prst="rect">
            <a:avLst/>
          </a:prstGeom>
        </p:spPr>
        <p:txBody>
          <a:bodyPr wrap="square" lIns="0" tIns="0" rIns="0" bIns="0" rtlCol="0" anchor="t">
            <a:spAutoFit/>
          </a:bodyPr>
          <a:lstStyle/>
          <a:p>
            <a:pPr algn="just">
              <a:lnSpc>
                <a:spcPts val="3240"/>
              </a:lnSpc>
            </a:pPr>
            <a:r>
              <a:rPr lang="en-US" sz="2700" dirty="0">
                <a:solidFill>
                  <a:srgbClr val="000000"/>
                </a:solidFill>
                <a:latin typeface="Poppins"/>
              </a:rPr>
              <a:t>This slide must contain the uploaded GitHub repository link of your entire project. [You can paste the link in the PPT itself and also paste the link in the submission form]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292491">
            <a:off x="16049924" y="3228621"/>
            <a:ext cx="1062487" cy="6734838"/>
            <a:chOff x="0" y="0"/>
            <a:chExt cx="279832" cy="1773784"/>
          </a:xfrm>
        </p:grpSpPr>
        <p:sp>
          <p:nvSpPr>
            <p:cNvPr id="3" name="Freeform 3"/>
            <p:cNvSpPr/>
            <p:nvPr/>
          </p:nvSpPr>
          <p:spPr>
            <a:xfrm>
              <a:off x="0" y="0"/>
              <a:ext cx="279832" cy="1773784"/>
            </a:xfrm>
            <a:custGeom>
              <a:avLst/>
              <a:gdLst/>
              <a:ahLst/>
              <a:cxnLst/>
              <a:rect l="l" t="t" r="r" b="b"/>
              <a:pathLst>
                <a:path w="279832" h="1773784">
                  <a:moveTo>
                    <a:pt x="0" y="0"/>
                  </a:moveTo>
                  <a:lnTo>
                    <a:pt x="279832" y="0"/>
                  </a:lnTo>
                  <a:lnTo>
                    <a:pt x="279832" y="1773784"/>
                  </a:lnTo>
                  <a:lnTo>
                    <a:pt x="0" y="1773784"/>
                  </a:lnTo>
                  <a:close/>
                </a:path>
              </a:pathLst>
            </a:custGeom>
            <a:solidFill>
              <a:srgbClr val="060644"/>
            </a:solidFill>
          </p:spPr>
          <p:txBody>
            <a:bodyPr/>
            <a:lstStyle/>
            <a:p>
              <a:endParaRPr lang="en-US"/>
            </a:p>
          </p:txBody>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grpSp>
        <p:nvGrpSpPr>
          <p:cNvPr id="8" name="Group 8"/>
          <p:cNvGrpSpPr/>
          <p:nvPr/>
        </p:nvGrpSpPr>
        <p:grpSpPr>
          <a:xfrm rot="1710481">
            <a:off x="15612186" y="-1747561"/>
            <a:ext cx="1062487" cy="6686550"/>
            <a:chOff x="0" y="0"/>
            <a:chExt cx="279832" cy="1761067"/>
          </a:xfrm>
        </p:grpSpPr>
        <p:sp>
          <p:nvSpPr>
            <p:cNvPr id="9" name="Freeform 9"/>
            <p:cNvSpPr/>
            <p:nvPr/>
          </p:nvSpPr>
          <p:spPr>
            <a:xfrm>
              <a:off x="0" y="0"/>
              <a:ext cx="279832" cy="1761067"/>
            </a:xfrm>
            <a:custGeom>
              <a:avLst/>
              <a:gdLst/>
              <a:ahLst/>
              <a:cxnLst/>
              <a:rect l="l" t="t" r="r" b="b"/>
              <a:pathLst>
                <a:path w="279832" h="1761067">
                  <a:moveTo>
                    <a:pt x="0" y="0"/>
                  </a:moveTo>
                  <a:lnTo>
                    <a:pt x="279832" y="0"/>
                  </a:lnTo>
                  <a:lnTo>
                    <a:pt x="279832" y="1761067"/>
                  </a:lnTo>
                  <a:lnTo>
                    <a:pt x="0" y="1761067"/>
                  </a:lnTo>
                  <a:close/>
                </a:path>
              </a:pathLst>
            </a:custGeom>
            <a:solidFill>
              <a:srgbClr val="060644"/>
            </a:solidFill>
          </p:spPr>
          <p:txBody>
            <a:bodyPr/>
            <a:lstStyle/>
            <a:p>
              <a:endParaRPr lang="en-US"/>
            </a:p>
          </p:txBody>
        </p:sp>
        <p:sp>
          <p:nvSpPr>
            <p:cNvPr id="10" name="TextBox 10"/>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sp>
        <p:nvSpPr>
          <p:cNvPr id="11" name="TextBox 11"/>
          <p:cNvSpPr txBox="1"/>
          <p:nvPr/>
        </p:nvSpPr>
        <p:spPr>
          <a:xfrm>
            <a:off x="1069935" y="3862058"/>
            <a:ext cx="8973804" cy="1850226"/>
          </a:xfrm>
          <a:prstGeom prst="rect">
            <a:avLst/>
          </a:prstGeom>
        </p:spPr>
        <p:txBody>
          <a:bodyPr lIns="0" tIns="0" rIns="0" bIns="0" rtlCol="0" anchor="t">
            <a:spAutoFit/>
          </a:bodyPr>
          <a:lstStyle/>
          <a:p>
            <a:pPr>
              <a:lnSpc>
                <a:spcPts val="13379"/>
              </a:lnSpc>
            </a:pPr>
            <a:r>
              <a:rPr lang="en-US" sz="12163" dirty="0">
                <a:solidFill>
                  <a:srgbClr val="060644"/>
                </a:solidFill>
                <a:latin typeface="Poppins Bold"/>
              </a:rPr>
              <a:t>Thank You</a:t>
            </a:r>
          </a:p>
        </p:txBody>
      </p:sp>
      <p:grpSp>
        <p:nvGrpSpPr>
          <p:cNvPr id="12" name="Group 12"/>
          <p:cNvGrpSpPr/>
          <p:nvPr/>
        </p:nvGrpSpPr>
        <p:grpSpPr>
          <a:xfrm rot="1744249">
            <a:off x="16814395" y="2072951"/>
            <a:ext cx="2208710" cy="14588015"/>
            <a:chOff x="0" y="0"/>
            <a:chExt cx="581718" cy="3842111"/>
          </a:xfrm>
        </p:grpSpPr>
        <p:sp>
          <p:nvSpPr>
            <p:cNvPr id="13" name="Freeform 13"/>
            <p:cNvSpPr/>
            <p:nvPr/>
          </p:nvSpPr>
          <p:spPr>
            <a:xfrm>
              <a:off x="0" y="0"/>
              <a:ext cx="581718" cy="3842111"/>
            </a:xfrm>
            <a:custGeom>
              <a:avLst/>
              <a:gdLst/>
              <a:ahLst/>
              <a:cxnLst/>
              <a:rect l="l" t="t" r="r" b="b"/>
              <a:pathLst>
                <a:path w="581718" h="3842111">
                  <a:moveTo>
                    <a:pt x="0" y="0"/>
                  </a:moveTo>
                  <a:lnTo>
                    <a:pt x="581718" y="0"/>
                  </a:lnTo>
                  <a:lnTo>
                    <a:pt x="581718" y="3842111"/>
                  </a:lnTo>
                  <a:lnTo>
                    <a:pt x="0" y="3842111"/>
                  </a:lnTo>
                  <a:close/>
                </a:path>
              </a:pathLst>
            </a:custGeom>
            <a:solidFill>
              <a:srgbClr val="2E2768"/>
            </a:solidFill>
          </p:spPr>
          <p:txBody>
            <a:bodyPr/>
            <a:lstStyle/>
            <a:p>
              <a:endParaRPr lang="en-US"/>
            </a:p>
          </p:txBody>
        </p:sp>
        <p:sp>
          <p:nvSpPr>
            <p:cNvPr id="14" name="TextBox 14"/>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022012"/>
            <a:ext cx="7106334" cy="685800"/>
          </a:xfrm>
          <a:prstGeom prst="rect">
            <a:avLst/>
          </a:prstGeom>
        </p:spPr>
        <p:txBody>
          <a:bodyPr lIns="0" tIns="0" rIns="0" bIns="0" rtlCol="0" anchor="t">
            <a:spAutoFit/>
          </a:bodyPr>
          <a:lstStyle/>
          <a:p>
            <a:pPr>
              <a:lnSpc>
                <a:spcPts val="4950"/>
              </a:lnSpc>
            </a:pPr>
            <a:r>
              <a:rPr lang="en-US" sz="4500">
                <a:solidFill>
                  <a:srgbClr val="000000"/>
                </a:solidFill>
                <a:latin typeface="Poppins Medium Bold"/>
              </a:rPr>
              <a:t>ABSTRACT</a:t>
            </a:r>
          </a:p>
        </p:txBody>
      </p:sp>
      <p:sp>
        <p:nvSpPr>
          <p:cNvPr id="3" name="TextBox 3"/>
          <p:cNvSpPr txBox="1"/>
          <p:nvPr/>
        </p:nvSpPr>
        <p:spPr>
          <a:xfrm>
            <a:off x="1028700" y="1541317"/>
            <a:ext cx="5409129" cy="478790"/>
          </a:xfrm>
          <a:prstGeom prst="rect">
            <a:avLst/>
          </a:prstGeom>
        </p:spPr>
        <p:txBody>
          <a:bodyPr lIns="0" tIns="0" rIns="0" bIns="0" rtlCol="0" anchor="t">
            <a:spAutoFit/>
          </a:bodyPr>
          <a:lstStyle/>
          <a:p>
            <a:pPr>
              <a:lnSpc>
                <a:spcPts val="3519"/>
              </a:lnSpc>
            </a:pPr>
            <a:r>
              <a:rPr lang="en-US" sz="3199">
                <a:solidFill>
                  <a:srgbClr val="000000"/>
                </a:solidFill>
                <a:latin typeface="Poppins"/>
              </a:rPr>
              <a:t>PROJECT TITLE</a:t>
            </a:r>
          </a:p>
        </p:txBody>
      </p:sp>
      <p:sp>
        <p:nvSpPr>
          <p:cNvPr id="4" name="TextBox 4"/>
          <p:cNvSpPr txBox="1"/>
          <p:nvPr/>
        </p:nvSpPr>
        <p:spPr>
          <a:xfrm>
            <a:off x="1028700" y="2877357"/>
            <a:ext cx="12380734" cy="2462213"/>
          </a:xfrm>
          <a:prstGeom prst="rect">
            <a:avLst/>
          </a:prstGeom>
        </p:spPr>
        <p:txBody>
          <a:bodyPr wrap="square" lIns="0" tIns="0" rIns="0" bIns="0" rtlCol="0" anchor="t">
            <a:spAutoFit/>
          </a:bodyPr>
          <a:lstStyle/>
          <a:p>
            <a:pPr algn="just">
              <a:lnSpc>
                <a:spcPts val="3240"/>
              </a:lnSpc>
            </a:pPr>
            <a:r>
              <a:rPr lang="en-US" sz="2700" dirty="0">
                <a:solidFill>
                  <a:srgbClr val="000000"/>
                </a:solidFill>
                <a:latin typeface="Poppins"/>
              </a:rPr>
              <a:t>This paragraph must contain the abstract of the project. This paragraph must contain the abstract of the project. This paragraph must contain the abstract of the project. This paragraph must contain the abstract of the project. This paragraph must contain the abstract of the project. This paragraph must contain the abstract of the project. This paragraph must contain the abstract of the project. </a:t>
            </a:r>
          </a:p>
        </p:txBody>
      </p:sp>
      <p:grpSp>
        <p:nvGrpSpPr>
          <p:cNvPr id="5" name="Group 5"/>
          <p:cNvGrpSpPr/>
          <p:nvPr/>
        </p:nvGrpSpPr>
        <p:grpSpPr>
          <a:xfrm rot="-10800000">
            <a:off x="16260169" y="0"/>
            <a:ext cx="4055662" cy="3421800"/>
            <a:chOff x="0" y="0"/>
            <a:chExt cx="812800" cy="685767"/>
          </a:xfrm>
        </p:grpSpPr>
        <p:sp>
          <p:nvSpPr>
            <p:cNvPr id="6" name="Freeform 6"/>
            <p:cNvSpPr/>
            <p:nvPr/>
          </p:nvSpPr>
          <p:spPr>
            <a:xfrm>
              <a:off x="0" y="0"/>
              <a:ext cx="812800" cy="685767"/>
            </a:xfrm>
            <a:custGeom>
              <a:avLst/>
              <a:gdLst/>
              <a:ahLst/>
              <a:cxnLst/>
              <a:rect l="l" t="t" r="r" b="b"/>
              <a:pathLst>
                <a:path w="812800" h="685767">
                  <a:moveTo>
                    <a:pt x="406400" y="0"/>
                  </a:moveTo>
                  <a:lnTo>
                    <a:pt x="812800" y="685767"/>
                  </a:lnTo>
                  <a:lnTo>
                    <a:pt x="0" y="685767"/>
                  </a:lnTo>
                  <a:lnTo>
                    <a:pt x="406400" y="0"/>
                  </a:lnTo>
                  <a:close/>
                </a:path>
              </a:pathLst>
            </a:custGeom>
            <a:solidFill>
              <a:srgbClr val="060644"/>
            </a:solidFill>
          </p:spPr>
          <p:txBody>
            <a:bodyPr/>
            <a:lstStyle/>
            <a:p>
              <a:endParaRPr lang="en-US"/>
            </a:p>
          </p:txBody>
        </p:sp>
        <p:sp>
          <p:nvSpPr>
            <p:cNvPr id="7" name="TextBox 7"/>
            <p:cNvSpPr txBox="1"/>
            <p:nvPr/>
          </p:nvSpPr>
          <p:spPr>
            <a:xfrm>
              <a:off x="127000" y="263525"/>
              <a:ext cx="558800" cy="396875"/>
            </a:xfrm>
            <a:prstGeom prst="rect">
              <a:avLst/>
            </a:prstGeom>
          </p:spPr>
          <p:txBody>
            <a:bodyPr lIns="50800" tIns="50800" rIns="50800" bIns="50800" rtlCol="0" anchor="ctr"/>
            <a:lstStyle/>
            <a:p>
              <a:pPr algn="ctr">
                <a:lnSpc>
                  <a:spcPts val="2800"/>
                </a:lnSpc>
              </a:pPr>
              <a:endParaRPr/>
            </a:p>
          </p:txBody>
        </p:sp>
      </p:grpSp>
      <p:grpSp>
        <p:nvGrpSpPr>
          <p:cNvPr id="11" name="Group 11"/>
          <p:cNvGrpSpPr/>
          <p:nvPr/>
        </p:nvGrpSpPr>
        <p:grpSpPr>
          <a:xfrm rot="1744249">
            <a:off x="16814395" y="2072951"/>
            <a:ext cx="2208710" cy="14588015"/>
            <a:chOff x="0" y="0"/>
            <a:chExt cx="581718" cy="3842111"/>
          </a:xfrm>
        </p:grpSpPr>
        <p:sp>
          <p:nvSpPr>
            <p:cNvPr id="12" name="Freeform 12"/>
            <p:cNvSpPr/>
            <p:nvPr/>
          </p:nvSpPr>
          <p:spPr>
            <a:xfrm>
              <a:off x="0" y="0"/>
              <a:ext cx="581718" cy="3842111"/>
            </a:xfrm>
            <a:custGeom>
              <a:avLst/>
              <a:gdLst/>
              <a:ahLst/>
              <a:cxnLst/>
              <a:rect l="l" t="t" r="r" b="b"/>
              <a:pathLst>
                <a:path w="581718" h="3842111">
                  <a:moveTo>
                    <a:pt x="0" y="0"/>
                  </a:moveTo>
                  <a:lnTo>
                    <a:pt x="581718" y="0"/>
                  </a:lnTo>
                  <a:lnTo>
                    <a:pt x="581718" y="3842111"/>
                  </a:lnTo>
                  <a:lnTo>
                    <a:pt x="0" y="3842111"/>
                  </a:lnTo>
                  <a:close/>
                </a:path>
              </a:pathLst>
            </a:custGeom>
            <a:solidFill>
              <a:srgbClr val="2E2768"/>
            </a:solidFill>
          </p:spPr>
          <p:txBody>
            <a:bodyPr/>
            <a:lstStyle/>
            <a:p>
              <a:endParaRPr lang="en-US"/>
            </a:p>
          </p:txBody>
        </p:sp>
        <p:sp>
          <p:nvSpPr>
            <p:cNvPr id="13" name="TextBox 13"/>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022012"/>
            <a:ext cx="7106334" cy="685800"/>
          </a:xfrm>
          <a:prstGeom prst="rect">
            <a:avLst/>
          </a:prstGeom>
        </p:spPr>
        <p:txBody>
          <a:bodyPr lIns="0" tIns="0" rIns="0" bIns="0" rtlCol="0" anchor="t">
            <a:spAutoFit/>
          </a:bodyPr>
          <a:lstStyle/>
          <a:p>
            <a:pPr>
              <a:lnSpc>
                <a:spcPts val="4950"/>
              </a:lnSpc>
            </a:pPr>
            <a:r>
              <a:rPr lang="en-US" sz="4500">
                <a:solidFill>
                  <a:srgbClr val="000000"/>
                </a:solidFill>
                <a:latin typeface="Poppins Medium Bold"/>
              </a:rPr>
              <a:t>PROBLEM STATEMENT</a:t>
            </a:r>
          </a:p>
        </p:txBody>
      </p:sp>
      <p:sp>
        <p:nvSpPr>
          <p:cNvPr id="3" name="TextBox 3"/>
          <p:cNvSpPr txBox="1"/>
          <p:nvPr/>
        </p:nvSpPr>
        <p:spPr>
          <a:xfrm>
            <a:off x="1028700" y="1541317"/>
            <a:ext cx="5409129" cy="478790"/>
          </a:xfrm>
          <a:prstGeom prst="rect">
            <a:avLst/>
          </a:prstGeom>
        </p:spPr>
        <p:txBody>
          <a:bodyPr lIns="0" tIns="0" rIns="0" bIns="0" rtlCol="0" anchor="t">
            <a:spAutoFit/>
          </a:bodyPr>
          <a:lstStyle/>
          <a:p>
            <a:pPr>
              <a:lnSpc>
                <a:spcPts val="3519"/>
              </a:lnSpc>
            </a:pPr>
            <a:r>
              <a:rPr lang="en-US" sz="3199">
                <a:solidFill>
                  <a:srgbClr val="000000"/>
                </a:solidFill>
                <a:latin typeface="Poppins"/>
              </a:rPr>
              <a:t>PROJECT TITLE</a:t>
            </a:r>
          </a:p>
        </p:txBody>
      </p:sp>
      <p:sp>
        <p:nvSpPr>
          <p:cNvPr id="4" name="TextBox 4"/>
          <p:cNvSpPr txBox="1"/>
          <p:nvPr/>
        </p:nvSpPr>
        <p:spPr>
          <a:xfrm>
            <a:off x="1028700" y="2877357"/>
            <a:ext cx="12380734" cy="2872581"/>
          </a:xfrm>
          <a:prstGeom prst="rect">
            <a:avLst/>
          </a:prstGeom>
        </p:spPr>
        <p:txBody>
          <a:bodyPr wrap="square" lIns="0" tIns="0" rIns="0" bIns="0" rtlCol="0" anchor="t">
            <a:spAutoFit/>
          </a:bodyPr>
          <a:lstStyle/>
          <a:p>
            <a:pPr algn="just">
              <a:lnSpc>
                <a:spcPts val="3240"/>
              </a:lnSpc>
            </a:pPr>
            <a:r>
              <a:rPr lang="en-US" sz="2700" dirty="0">
                <a:solidFill>
                  <a:srgbClr val="000000"/>
                </a:solidFill>
                <a:latin typeface="Poppins"/>
              </a:rPr>
              <a:t>This paragraph must contain the chosen problem statement by the team and must mention under what sub-theme does this problem statement come under. This paragraph must contain the chosen problem statement by the team and must mention under what sub-theme does this problem statement come under. This paragraph must contain the chosen problem statement by the team and must mention under what sub-theme does this problem statement come under.</a:t>
            </a:r>
          </a:p>
        </p:txBody>
      </p:sp>
      <p:grpSp>
        <p:nvGrpSpPr>
          <p:cNvPr id="5" name="Group 5"/>
          <p:cNvGrpSpPr/>
          <p:nvPr/>
        </p:nvGrpSpPr>
        <p:grpSpPr>
          <a:xfrm rot="-10800000">
            <a:off x="16260169" y="0"/>
            <a:ext cx="4055662" cy="3421800"/>
            <a:chOff x="0" y="0"/>
            <a:chExt cx="812800" cy="685767"/>
          </a:xfrm>
        </p:grpSpPr>
        <p:sp>
          <p:nvSpPr>
            <p:cNvPr id="6" name="Freeform 6"/>
            <p:cNvSpPr/>
            <p:nvPr/>
          </p:nvSpPr>
          <p:spPr>
            <a:xfrm>
              <a:off x="0" y="0"/>
              <a:ext cx="812800" cy="685767"/>
            </a:xfrm>
            <a:custGeom>
              <a:avLst/>
              <a:gdLst/>
              <a:ahLst/>
              <a:cxnLst/>
              <a:rect l="l" t="t" r="r" b="b"/>
              <a:pathLst>
                <a:path w="812800" h="685767">
                  <a:moveTo>
                    <a:pt x="406400" y="0"/>
                  </a:moveTo>
                  <a:lnTo>
                    <a:pt x="812800" y="685767"/>
                  </a:lnTo>
                  <a:lnTo>
                    <a:pt x="0" y="685767"/>
                  </a:lnTo>
                  <a:lnTo>
                    <a:pt x="406400" y="0"/>
                  </a:lnTo>
                  <a:close/>
                </a:path>
              </a:pathLst>
            </a:custGeom>
            <a:solidFill>
              <a:srgbClr val="060644"/>
            </a:solidFill>
          </p:spPr>
          <p:txBody>
            <a:bodyPr/>
            <a:lstStyle/>
            <a:p>
              <a:endParaRPr lang="en-US"/>
            </a:p>
          </p:txBody>
        </p:sp>
        <p:sp>
          <p:nvSpPr>
            <p:cNvPr id="7" name="TextBox 7"/>
            <p:cNvSpPr txBox="1"/>
            <p:nvPr/>
          </p:nvSpPr>
          <p:spPr>
            <a:xfrm>
              <a:off x="127000" y="263525"/>
              <a:ext cx="558800" cy="396875"/>
            </a:xfrm>
            <a:prstGeom prst="rect">
              <a:avLst/>
            </a:prstGeom>
          </p:spPr>
          <p:txBody>
            <a:bodyPr lIns="50800" tIns="50800" rIns="50800" bIns="50800" rtlCol="0" anchor="ctr"/>
            <a:lstStyle/>
            <a:p>
              <a:pPr algn="ctr">
                <a:lnSpc>
                  <a:spcPts val="2800"/>
                </a:lnSpc>
              </a:pPr>
              <a:endParaRPr/>
            </a:p>
          </p:txBody>
        </p:sp>
      </p:grpSp>
      <p:grpSp>
        <p:nvGrpSpPr>
          <p:cNvPr id="11" name="Group 11"/>
          <p:cNvGrpSpPr/>
          <p:nvPr/>
        </p:nvGrpSpPr>
        <p:grpSpPr>
          <a:xfrm rot="1744249">
            <a:off x="16814395" y="2072951"/>
            <a:ext cx="2208710" cy="14588015"/>
            <a:chOff x="0" y="0"/>
            <a:chExt cx="581718" cy="3842111"/>
          </a:xfrm>
        </p:grpSpPr>
        <p:sp>
          <p:nvSpPr>
            <p:cNvPr id="12" name="Freeform 12"/>
            <p:cNvSpPr/>
            <p:nvPr/>
          </p:nvSpPr>
          <p:spPr>
            <a:xfrm>
              <a:off x="0" y="0"/>
              <a:ext cx="581718" cy="3842111"/>
            </a:xfrm>
            <a:custGeom>
              <a:avLst/>
              <a:gdLst/>
              <a:ahLst/>
              <a:cxnLst/>
              <a:rect l="l" t="t" r="r" b="b"/>
              <a:pathLst>
                <a:path w="581718" h="3842111">
                  <a:moveTo>
                    <a:pt x="0" y="0"/>
                  </a:moveTo>
                  <a:lnTo>
                    <a:pt x="581718" y="0"/>
                  </a:lnTo>
                  <a:lnTo>
                    <a:pt x="581718" y="3842111"/>
                  </a:lnTo>
                  <a:lnTo>
                    <a:pt x="0" y="3842111"/>
                  </a:lnTo>
                  <a:close/>
                </a:path>
              </a:pathLst>
            </a:custGeom>
            <a:solidFill>
              <a:srgbClr val="2E2768"/>
            </a:solidFill>
          </p:spPr>
          <p:txBody>
            <a:bodyPr/>
            <a:lstStyle/>
            <a:p>
              <a:endParaRPr lang="en-US"/>
            </a:p>
          </p:txBody>
        </p:sp>
        <p:sp>
          <p:nvSpPr>
            <p:cNvPr id="13" name="TextBox 13"/>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749769">
            <a:off x="16643454" y="-1695432"/>
            <a:ext cx="1433483" cy="8792192"/>
            <a:chOff x="0" y="0"/>
            <a:chExt cx="377543" cy="2315639"/>
          </a:xfrm>
        </p:grpSpPr>
        <p:sp>
          <p:nvSpPr>
            <p:cNvPr id="3" name="Freeform 3"/>
            <p:cNvSpPr/>
            <p:nvPr/>
          </p:nvSpPr>
          <p:spPr>
            <a:xfrm>
              <a:off x="0" y="0"/>
              <a:ext cx="377543" cy="2315639"/>
            </a:xfrm>
            <a:custGeom>
              <a:avLst/>
              <a:gdLst/>
              <a:ahLst/>
              <a:cxnLst/>
              <a:rect l="l" t="t" r="r" b="b"/>
              <a:pathLst>
                <a:path w="377543" h="2315639">
                  <a:moveTo>
                    <a:pt x="0" y="0"/>
                  </a:moveTo>
                  <a:lnTo>
                    <a:pt x="377543" y="0"/>
                  </a:lnTo>
                  <a:lnTo>
                    <a:pt x="377543" y="2315639"/>
                  </a:lnTo>
                  <a:lnTo>
                    <a:pt x="0" y="2315639"/>
                  </a:lnTo>
                  <a:close/>
                </a:path>
              </a:pathLst>
            </a:custGeom>
            <a:solidFill>
              <a:srgbClr val="060644"/>
            </a:solidFill>
          </p:spPr>
          <p:txBody>
            <a:bodyPr/>
            <a:lstStyle/>
            <a:p>
              <a:endParaRPr lang="en-US"/>
            </a:p>
          </p:txBody>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rot="-2401885">
            <a:off x="17282592" y="4744938"/>
            <a:ext cx="1170531" cy="8792192"/>
            <a:chOff x="0" y="0"/>
            <a:chExt cx="308288" cy="2315639"/>
          </a:xfrm>
        </p:grpSpPr>
        <p:sp>
          <p:nvSpPr>
            <p:cNvPr id="6" name="Freeform 6"/>
            <p:cNvSpPr/>
            <p:nvPr/>
          </p:nvSpPr>
          <p:spPr>
            <a:xfrm>
              <a:off x="0" y="0"/>
              <a:ext cx="308288" cy="2315639"/>
            </a:xfrm>
            <a:custGeom>
              <a:avLst/>
              <a:gdLst/>
              <a:ahLst/>
              <a:cxnLst/>
              <a:rect l="l" t="t" r="r" b="b"/>
              <a:pathLst>
                <a:path w="308288" h="2315639">
                  <a:moveTo>
                    <a:pt x="0" y="0"/>
                  </a:moveTo>
                  <a:lnTo>
                    <a:pt x="308288" y="0"/>
                  </a:lnTo>
                  <a:lnTo>
                    <a:pt x="308288" y="2315639"/>
                  </a:lnTo>
                  <a:lnTo>
                    <a:pt x="0" y="2315639"/>
                  </a:lnTo>
                  <a:close/>
                </a:path>
              </a:pathLst>
            </a:custGeom>
            <a:solidFill>
              <a:srgbClr val="060644"/>
            </a:solidFill>
          </p:spPr>
          <p:txBody>
            <a:bodyPr/>
            <a:lstStyle/>
            <a:p>
              <a:endParaRPr lang="en-US"/>
            </a:p>
          </p:txBody>
        </p:sp>
        <p:sp>
          <p:nvSpPr>
            <p:cNvPr id="7" name="TextBox 7"/>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grpSp>
        <p:nvGrpSpPr>
          <p:cNvPr id="8" name="Group 8"/>
          <p:cNvGrpSpPr/>
          <p:nvPr/>
        </p:nvGrpSpPr>
        <p:grpSpPr>
          <a:xfrm rot="1744249">
            <a:off x="17433987" y="-1642156"/>
            <a:ext cx="3145501" cy="14588015"/>
            <a:chOff x="0" y="0"/>
            <a:chExt cx="828445" cy="3842111"/>
          </a:xfrm>
        </p:grpSpPr>
        <p:sp>
          <p:nvSpPr>
            <p:cNvPr id="9" name="Freeform 9"/>
            <p:cNvSpPr/>
            <p:nvPr/>
          </p:nvSpPr>
          <p:spPr>
            <a:xfrm>
              <a:off x="0" y="0"/>
              <a:ext cx="828445" cy="3842111"/>
            </a:xfrm>
            <a:custGeom>
              <a:avLst/>
              <a:gdLst/>
              <a:ahLst/>
              <a:cxnLst/>
              <a:rect l="l" t="t" r="r" b="b"/>
              <a:pathLst>
                <a:path w="828445" h="3842111">
                  <a:moveTo>
                    <a:pt x="0" y="0"/>
                  </a:moveTo>
                  <a:lnTo>
                    <a:pt x="828445" y="0"/>
                  </a:lnTo>
                  <a:lnTo>
                    <a:pt x="828445" y="3842111"/>
                  </a:lnTo>
                  <a:lnTo>
                    <a:pt x="0" y="3842111"/>
                  </a:lnTo>
                  <a:close/>
                </a:path>
              </a:pathLst>
            </a:custGeom>
            <a:solidFill>
              <a:srgbClr val="2E2768"/>
            </a:solidFill>
          </p:spPr>
          <p:txBody>
            <a:bodyPr/>
            <a:lstStyle/>
            <a:p>
              <a:endParaRPr lang="en-US"/>
            </a:p>
          </p:txBody>
        </p:sp>
        <p:sp>
          <p:nvSpPr>
            <p:cNvPr id="10" name="TextBox 10"/>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sp>
        <p:nvSpPr>
          <p:cNvPr id="11" name="TextBox 11"/>
          <p:cNvSpPr txBox="1"/>
          <p:nvPr/>
        </p:nvSpPr>
        <p:spPr>
          <a:xfrm>
            <a:off x="1028700" y="1509395"/>
            <a:ext cx="8973844" cy="642484"/>
          </a:xfrm>
          <a:prstGeom prst="rect">
            <a:avLst/>
          </a:prstGeom>
        </p:spPr>
        <p:txBody>
          <a:bodyPr wrap="square" lIns="0" tIns="0" rIns="0" bIns="0" rtlCol="0" anchor="t">
            <a:spAutoFit/>
          </a:bodyPr>
          <a:lstStyle/>
          <a:p>
            <a:pPr>
              <a:lnSpc>
                <a:spcPts val="4950"/>
              </a:lnSpc>
            </a:pPr>
            <a:r>
              <a:rPr lang="en-US" sz="4500" dirty="0">
                <a:solidFill>
                  <a:srgbClr val="000000"/>
                </a:solidFill>
                <a:latin typeface="Poppins Medium Bold"/>
              </a:rPr>
              <a:t>WORKFLOW / METHODOLOGY</a:t>
            </a:r>
          </a:p>
        </p:txBody>
      </p:sp>
      <p:sp>
        <p:nvSpPr>
          <p:cNvPr id="12" name="TextBox 12"/>
          <p:cNvSpPr txBox="1"/>
          <p:nvPr/>
        </p:nvSpPr>
        <p:spPr>
          <a:xfrm>
            <a:off x="1028700" y="1028700"/>
            <a:ext cx="5409129" cy="478790"/>
          </a:xfrm>
          <a:prstGeom prst="rect">
            <a:avLst/>
          </a:prstGeom>
        </p:spPr>
        <p:txBody>
          <a:bodyPr lIns="0" tIns="0" rIns="0" bIns="0" rtlCol="0" anchor="t">
            <a:spAutoFit/>
          </a:bodyPr>
          <a:lstStyle/>
          <a:p>
            <a:pPr>
              <a:lnSpc>
                <a:spcPts val="3519"/>
              </a:lnSpc>
            </a:pPr>
            <a:r>
              <a:rPr lang="en-US" sz="3199">
                <a:solidFill>
                  <a:srgbClr val="000000"/>
                </a:solidFill>
                <a:latin typeface="Poppins"/>
              </a:rPr>
              <a:t>PROJECT TITLE</a:t>
            </a:r>
          </a:p>
        </p:txBody>
      </p:sp>
      <p:sp>
        <p:nvSpPr>
          <p:cNvPr id="13" name="TextBox 13"/>
          <p:cNvSpPr txBox="1"/>
          <p:nvPr/>
        </p:nvSpPr>
        <p:spPr>
          <a:xfrm>
            <a:off x="1028700" y="2401553"/>
            <a:ext cx="8973844" cy="1552575"/>
          </a:xfrm>
          <a:prstGeom prst="rect">
            <a:avLst/>
          </a:prstGeom>
        </p:spPr>
        <p:txBody>
          <a:bodyPr lIns="0" tIns="0" rIns="0" bIns="0" rtlCol="0" anchor="t">
            <a:spAutoFit/>
          </a:bodyPr>
          <a:lstStyle/>
          <a:p>
            <a:pPr algn="just">
              <a:lnSpc>
                <a:spcPts val="3000"/>
              </a:lnSpc>
            </a:pPr>
            <a:r>
              <a:rPr lang="en-US" sz="2500" dirty="0">
                <a:solidFill>
                  <a:srgbClr val="000000"/>
                </a:solidFill>
                <a:latin typeface="Poppins"/>
              </a:rPr>
              <a:t>This slide must contain the workflow/methodology of the project. i.e. the sequence of tasks or processes your project goes through to attain the solution. [You can also include a graphic illustration of the workflow]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749769">
            <a:off x="16643454" y="-1695432"/>
            <a:ext cx="1433483" cy="8792192"/>
            <a:chOff x="0" y="0"/>
            <a:chExt cx="377543" cy="2315639"/>
          </a:xfrm>
        </p:grpSpPr>
        <p:sp>
          <p:nvSpPr>
            <p:cNvPr id="3" name="Freeform 3"/>
            <p:cNvSpPr/>
            <p:nvPr/>
          </p:nvSpPr>
          <p:spPr>
            <a:xfrm>
              <a:off x="0" y="0"/>
              <a:ext cx="377543" cy="2315639"/>
            </a:xfrm>
            <a:custGeom>
              <a:avLst/>
              <a:gdLst/>
              <a:ahLst/>
              <a:cxnLst/>
              <a:rect l="l" t="t" r="r" b="b"/>
              <a:pathLst>
                <a:path w="377543" h="2315639">
                  <a:moveTo>
                    <a:pt x="0" y="0"/>
                  </a:moveTo>
                  <a:lnTo>
                    <a:pt x="377543" y="0"/>
                  </a:lnTo>
                  <a:lnTo>
                    <a:pt x="377543" y="2315639"/>
                  </a:lnTo>
                  <a:lnTo>
                    <a:pt x="0" y="2315639"/>
                  </a:lnTo>
                  <a:close/>
                </a:path>
              </a:pathLst>
            </a:custGeom>
            <a:solidFill>
              <a:srgbClr val="060644"/>
            </a:solidFill>
          </p:spPr>
          <p:txBody>
            <a:bodyPr/>
            <a:lstStyle/>
            <a:p>
              <a:endParaRPr lang="en-US"/>
            </a:p>
          </p:txBody>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rot="-2401885">
            <a:off x="17282592" y="4744938"/>
            <a:ext cx="1170531" cy="8792192"/>
            <a:chOff x="0" y="0"/>
            <a:chExt cx="308288" cy="2315639"/>
          </a:xfrm>
        </p:grpSpPr>
        <p:sp>
          <p:nvSpPr>
            <p:cNvPr id="6" name="Freeform 6"/>
            <p:cNvSpPr/>
            <p:nvPr/>
          </p:nvSpPr>
          <p:spPr>
            <a:xfrm>
              <a:off x="0" y="0"/>
              <a:ext cx="308288" cy="2315639"/>
            </a:xfrm>
            <a:custGeom>
              <a:avLst/>
              <a:gdLst/>
              <a:ahLst/>
              <a:cxnLst/>
              <a:rect l="l" t="t" r="r" b="b"/>
              <a:pathLst>
                <a:path w="308288" h="2315639">
                  <a:moveTo>
                    <a:pt x="0" y="0"/>
                  </a:moveTo>
                  <a:lnTo>
                    <a:pt x="308288" y="0"/>
                  </a:lnTo>
                  <a:lnTo>
                    <a:pt x="308288" y="2315639"/>
                  </a:lnTo>
                  <a:lnTo>
                    <a:pt x="0" y="2315639"/>
                  </a:lnTo>
                  <a:close/>
                </a:path>
              </a:pathLst>
            </a:custGeom>
            <a:solidFill>
              <a:srgbClr val="060644"/>
            </a:solidFill>
          </p:spPr>
          <p:txBody>
            <a:bodyPr/>
            <a:lstStyle/>
            <a:p>
              <a:endParaRPr lang="en-US"/>
            </a:p>
          </p:txBody>
        </p:sp>
        <p:sp>
          <p:nvSpPr>
            <p:cNvPr id="7" name="TextBox 7"/>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grpSp>
        <p:nvGrpSpPr>
          <p:cNvPr id="8" name="Group 8"/>
          <p:cNvGrpSpPr/>
          <p:nvPr/>
        </p:nvGrpSpPr>
        <p:grpSpPr>
          <a:xfrm rot="1744249">
            <a:off x="17433987" y="-1642156"/>
            <a:ext cx="3145501" cy="14588015"/>
            <a:chOff x="0" y="0"/>
            <a:chExt cx="828445" cy="3842111"/>
          </a:xfrm>
        </p:grpSpPr>
        <p:sp>
          <p:nvSpPr>
            <p:cNvPr id="9" name="Freeform 9"/>
            <p:cNvSpPr/>
            <p:nvPr/>
          </p:nvSpPr>
          <p:spPr>
            <a:xfrm>
              <a:off x="0" y="0"/>
              <a:ext cx="828445" cy="3842111"/>
            </a:xfrm>
            <a:custGeom>
              <a:avLst/>
              <a:gdLst/>
              <a:ahLst/>
              <a:cxnLst/>
              <a:rect l="l" t="t" r="r" b="b"/>
              <a:pathLst>
                <a:path w="828445" h="3842111">
                  <a:moveTo>
                    <a:pt x="0" y="0"/>
                  </a:moveTo>
                  <a:lnTo>
                    <a:pt x="828445" y="0"/>
                  </a:lnTo>
                  <a:lnTo>
                    <a:pt x="828445" y="3842111"/>
                  </a:lnTo>
                  <a:lnTo>
                    <a:pt x="0" y="3842111"/>
                  </a:lnTo>
                  <a:close/>
                </a:path>
              </a:pathLst>
            </a:custGeom>
            <a:solidFill>
              <a:srgbClr val="2E2768"/>
            </a:solidFill>
          </p:spPr>
          <p:txBody>
            <a:bodyPr/>
            <a:lstStyle/>
            <a:p>
              <a:endParaRPr lang="en-US"/>
            </a:p>
          </p:txBody>
        </p:sp>
        <p:sp>
          <p:nvSpPr>
            <p:cNvPr id="10" name="TextBox 10"/>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sp>
        <p:nvSpPr>
          <p:cNvPr id="11" name="TextBox 11"/>
          <p:cNvSpPr txBox="1"/>
          <p:nvPr/>
        </p:nvSpPr>
        <p:spPr>
          <a:xfrm>
            <a:off x="1028700" y="1509395"/>
            <a:ext cx="10020300" cy="642484"/>
          </a:xfrm>
          <a:prstGeom prst="rect">
            <a:avLst/>
          </a:prstGeom>
        </p:spPr>
        <p:txBody>
          <a:bodyPr wrap="square" lIns="0" tIns="0" rIns="0" bIns="0" rtlCol="0" anchor="t">
            <a:spAutoFit/>
          </a:bodyPr>
          <a:lstStyle/>
          <a:p>
            <a:pPr>
              <a:lnSpc>
                <a:spcPts val="4950"/>
              </a:lnSpc>
            </a:pPr>
            <a:r>
              <a:rPr lang="en-US" sz="4500" dirty="0">
                <a:solidFill>
                  <a:srgbClr val="000000"/>
                </a:solidFill>
                <a:latin typeface="Poppins Medium Bold"/>
              </a:rPr>
              <a:t>INNOVATIVENESS AND UNIQUENESS</a:t>
            </a:r>
          </a:p>
        </p:txBody>
      </p:sp>
      <p:sp>
        <p:nvSpPr>
          <p:cNvPr id="12" name="TextBox 12"/>
          <p:cNvSpPr txBox="1"/>
          <p:nvPr/>
        </p:nvSpPr>
        <p:spPr>
          <a:xfrm>
            <a:off x="1028700" y="1028700"/>
            <a:ext cx="5409129" cy="478790"/>
          </a:xfrm>
          <a:prstGeom prst="rect">
            <a:avLst/>
          </a:prstGeom>
        </p:spPr>
        <p:txBody>
          <a:bodyPr lIns="0" tIns="0" rIns="0" bIns="0" rtlCol="0" anchor="t">
            <a:spAutoFit/>
          </a:bodyPr>
          <a:lstStyle/>
          <a:p>
            <a:pPr>
              <a:lnSpc>
                <a:spcPts val="3519"/>
              </a:lnSpc>
            </a:pPr>
            <a:r>
              <a:rPr lang="en-US" sz="3199">
                <a:solidFill>
                  <a:srgbClr val="000000"/>
                </a:solidFill>
                <a:latin typeface="Poppins"/>
              </a:rPr>
              <a:t>PROJECT TITLE</a:t>
            </a:r>
          </a:p>
        </p:txBody>
      </p:sp>
      <p:sp>
        <p:nvSpPr>
          <p:cNvPr id="13" name="TextBox 13"/>
          <p:cNvSpPr txBox="1"/>
          <p:nvPr/>
        </p:nvSpPr>
        <p:spPr>
          <a:xfrm>
            <a:off x="1028699" y="2401553"/>
            <a:ext cx="13059335" cy="1538883"/>
          </a:xfrm>
          <a:prstGeom prst="rect">
            <a:avLst/>
          </a:prstGeom>
        </p:spPr>
        <p:txBody>
          <a:bodyPr wrap="square" lIns="0" tIns="0" rIns="0" bIns="0" rtlCol="0" anchor="t">
            <a:spAutoFit/>
          </a:bodyPr>
          <a:lstStyle/>
          <a:p>
            <a:pPr algn="just">
              <a:lnSpc>
                <a:spcPts val="3000"/>
              </a:lnSpc>
            </a:pPr>
            <a:r>
              <a:rPr lang="en-US" sz="2500" dirty="0">
                <a:solidFill>
                  <a:srgbClr val="000000"/>
                </a:solidFill>
                <a:latin typeface="Poppins"/>
              </a:rPr>
              <a:t>This slide must explain, why you have chosen this problem statement, what does your solution offer that the existing solutions lack to offer, what makes  your project unique, what are your own thoughts that you've implemented in the project to provide an solution to your problem </a:t>
            </a:r>
            <a:r>
              <a:rPr lang="en-US" sz="2500" dirty="0" err="1">
                <a:solidFill>
                  <a:srgbClr val="000000"/>
                </a:solidFill>
                <a:latin typeface="Poppins"/>
              </a:rPr>
              <a:t>staement</a:t>
            </a:r>
            <a:r>
              <a:rPr lang="en-US" sz="2500" dirty="0">
                <a:solidFill>
                  <a:srgbClr val="000000"/>
                </a:solidFill>
                <a:latin typeface="Poppins"/>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663534" y="-2057400"/>
            <a:ext cx="6624466" cy="3086100"/>
            <a:chOff x="0" y="0"/>
            <a:chExt cx="1744715" cy="812800"/>
          </a:xfrm>
        </p:grpSpPr>
        <p:sp>
          <p:nvSpPr>
            <p:cNvPr id="3" name="Freeform 3"/>
            <p:cNvSpPr/>
            <p:nvPr/>
          </p:nvSpPr>
          <p:spPr>
            <a:xfrm>
              <a:off x="0" y="0"/>
              <a:ext cx="1744715" cy="812800"/>
            </a:xfrm>
            <a:custGeom>
              <a:avLst/>
              <a:gdLst/>
              <a:ahLst/>
              <a:cxnLst/>
              <a:rect l="l" t="t" r="r" b="b"/>
              <a:pathLst>
                <a:path w="1744715" h="812800">
                  <a:moveTo>
                    <a:pt x="0" y="0"/>
                  </a:moveTo>
                  <a:lnTo>
                    <a:pt x="1744715" y="0"/>
                  </a:lnTo>
                  <a:lnTo>
                    <a:pt x="1744715" y="812800"/>
                  </a:lnTo>
                  <a:lnTo>
                    <a:pt x="0" y="812800"/>
                  </a:lnTo>
                  <a:close/>
                </a:path>
              </a:pathLst>
            </a:custGeom>
            <a:solidFill>
              <a:srgbClr val="060644"/>
            </a:solidFill>
          </p:spPr>
          <p:txBody>
            <a:bodyPr/>
            <a:lstStyle/>
            <a:p>
              <a:endParaRPr lang="en-US"/>
            </a:p>
          </p:txBody>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a:off x="0" y="9258300"/>
            <a:ext cx="6624466" cy="3086100"/>
            <a:chOff x="0" y="0"/>
            <a:chExt cx="1744715" cy="812800"/>
          </a:xfrm>
        </p:grpSpPr>
        <p:sp>
          <p:nvSpPr>
            <p:cNvPr id="6" name="Freeform 6"/>
            <p:cNvSpPr/>
            <p:nvPr/>
          </p:nvSpPr>
          <p:spPr>
            <a:xfrm>
              <a:off x="0" y="0"/>
              <a:ext cx="1744715" cy="812800"/>
            </a:xfrm>
            <a:custGeom>
              <a:avLst/>
              <a:gdLst/>
              <a:ahLst/>
              <a:cxnLst/>
              <a:rect l="l" t="t" r="r" b="b"/>
              <a:pathLst>
                <a:path w="1744715" h="812800">
                  <a:moveTo>
                    <a:pt x="0" y="0"/>
                  </a:moveTo>
                  <a:lnTo>
                    <a:pt x="1744715" y="0"/>
                  </a:lnTo>
                  <a:lnTo>
                    <a:pt x="1744715" y="812800"/>
                  </a:lnTo>
                  <a:lnTo>
                    <a:pt x="0" y="812800"/>
                  </a:lnTo>
                  <a:close/>
                </a:path>
              </a:pathLst>
            </a:custGeom>
            <a:solidFill>
              <a:srgbClr val="060644"/>
            </a:solidFill>
          </p:spPr>
          <p:txBody>
            <a:bodyPr/>
            <a:lstStyle/>
            <a:p>
              <a:endParaRPr lang="en-US"/>
            </a:p>
          </p:txBody>
        </p:sp>
        <p:sp>
          <p:nvSpPr>
            <p:cNvPr id="7" name="TextBox 7"/>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1028700" y="2166619"/>
            <a:ext cx="7962900" cy="642484"/>
          </a:xfrm>
          <a:prstGeom prst="rect">
            <a:avLst/>
          </a:prstGeom>
        </p:spPr>
        <p:txBody>
          <a:bodyPr wrap="square" lIns="0" tIns="0" rIns="0" bIns="0" rtlCol="0" anchor="t">
            <a:spAutoFit/>
          </a:bodyPr>
          <a:lstStyle/>
          <a:p>
            <a:pPr>
              <a:lnSpc>
                <a:spcPts val="4950"/>
              </a:lnSpc>
            </a:pPr>
            <a:r>
              <a:rPr lang="en-US" sz="4500" dirty="0">
                <a:solidFill>
                  <a:srgbClr val="000000"/>
                </a:solidFill>
                <a:latin typeface="Poppins Medium Bold"/>
              </a:rPr>
              <a:t>SCOPE AND SCALABILITY</a:t>
            </a:r>
          </a:p>
        </p:txBody>
      </p:sp>
      <p:sp>
        <p:nvSpPr>
          <p:cNvPr id="9" name="TextBox 9"/>
          <p:cNvSpPr txBox="1"/>
          <p:nvPr/>
        </p:nvSpPr>
        <p:spPr>
          <a:xfrm>
            <a:off x="1028700" y="1685924"/>
            <a:ext cx="5409129" cy="478790"/>
          </a:xfrm>
          <a:prstGeom prst="rect">
            <a:avLst/>
          </a:prstGeom>
        </p:spPr>
        <p:txBody>
          <a:bodyPr lIns="0" tIns="0" rIns="0" bIns="0" rtlCol="0" anchor="t">
            <a:spAutoFit/>
          </a:bodyPr>
          <a:lstStyle/>
          <a:p>
            <a:pPr>
              <a:lnSpc>
                <a:spcPts val="3519"/>
              </a:lnSpc>
            </a:pPr>
            <a:r>
              <a:rPr lang="en-US" sz="3199">
                <a:solidFill>
                  <a:srgbClr val="000000"/>
                </a:solidFill>
                <a:latin typeface="Poppins"/>
              </a:rPr>
              <a:t>PROJECT TITLE</a:t>
            </a:r>
          </a:p>
        </p:txBody>
      </p:sp>
      <p:sp>
        <p:nvSpPr>
          <p:cNvPr id="10" name="TextBox 10"/>
          <p:cNvSpPr txBox="1"/>
          <p:nvPr/>
        </p:nvSpPr>
        <p:spPr>
          <a:xfrm>
            <a:off x="1028700" y="2928620"/>
            <a:ext cx="16230600" cy="1257300"/>
          </a:xfrm>
          <a:prstGeom prst="rect">
            <a:avLst/>
          </a:prstGeom>
        </p:spPr>
        <p:txBody>
          <a:bodyPr lIns="0" tIns="0" rIns="0" bIns="0" rtlCol="0" anchor="t">
            <a:spAutoFit/>
          </a:bodyPr>
          <a:lstStyle/>
          <a:p>
            <a:pPr algn="just">
              <a:lnSpc>
                <a:spcPts val="3240"/>
              </a:lnSpc>
            </a:pPr>
            <a:r>
              <a:rPr lang="en-US" sz="2700">
                <a:solidFill>
                  <a:srgbClr val="000000"/>
                </a:solidFill>
                <a:latin typeface="Poppins"/>
              </a:rPr>
              <a:t>This slide must explain what are the major scopes to your project, what is the level of scalability of your project, what are the impacts your project can induce and how can it be upgraded and updated in the future.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663534" y="-2057400"/>
            <a:ext cx="6624466" cy="3086100"/>
            <a:chOff x="0" y="0"/>
            <a:chExt cx="1744715" cy="812800"/>
          </a:xfrm>
        </p:grpSpPr>
        <p:sp>
          <p:nvSpPr>
            <p:cNvPr id="3" name="Freeform 3"/>
            <p:cNvSpPr/>
            <p:nvPr/>
          </p:nvSpPr>
          <p:spPr>
            <a:xfrm>
              <a:off x="0" y="0"/>
              <a:ext cx="1744715" cy="812800"/>
            </a:xfrm>
            <a:custGeom>
              <a:avLst/>
              <a:gdLst/>
              <a:ahLst/>
              <a:cxnLst/>
              <a:rect l="l" t="t" r="r" b="b"/>
              <a:pathLst>
                <a:path w="1744715" h="812800">
                  <a:moveTo>
                    <a:pt x="0" y="0"/>
                  </a:moveTo>
                  <a:lnTo>
                    <a:pt x="1744715" y="0"/>
                  </a:lnTo>
                  <a:lnTo>
                    <a:pt x="1744715" y="812800"/>
                  </a:lnTo>
                  <a:lnTo>
                    <a:pt x="0" y="812800"/>
                  </a:lnTo>
                  <a:close/>
                </a:path>
              </a:pathLst>
            </a:custGeom>
            <a:solidFill>
              <a:srgbClr val="060644"/>
            </a:solidFill>
          </p:spPr>
          <p:txBody>
            <a:bodyPr/>
            <a:lstStyle/>
            <a:p>
              <a:endParaRPr lang="en-US"/>
            </a:p>
          </p:txBody>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a:off x="0" y="9258300"/>
            <a:ext cx="6624466" cy="3086100"/>
            <a:chOff x="0" y="0"/>
            <a:chExt cx="1744715" cy="812800"/>
          </a:xfrm>
        </p:grpSpPr>
        <p:sp>
          <p:nvSpPr>
            <p:cNvPr id="6" name="Freeform 6"/>
            <p:cNvSpPr/>
            <p:nvPr/>
          </p:nvSpPr>
          <p:spPr>
            <a:xfrm>
              <a:off x="0" y="0"/>
              <a:ext cx="1744715" cy="812800"/>
            </a:xfrm>
            <a:custGeom>
              <a:avLst/>
              <a:gdLst/>
              <a:ahLst/>
              <a:cxnLst/>
              <a:rect l="l" t="t" r="r" b="b"/>
              <a:pathLst>
                <a:path w="1744715" h="812800">
                  <a:moveTo>
                    <a:pt x="0" y="0"/>
                  </a:moveTo>
                  <a:lnTo>
                    <a:pt x="1744715" y="0"/>
                  </a:lnTo>
                  <a:lnTo>
                    <a:pt x="1744715" y="812800"/>
                  </a:lnTo>
                  <a:lnTo>
                    <a:pt x="0" y="812800"/>
                  </a:lnTo>
                  <a:close/>
                </a:path>
              </a:pathLst>
            </a:custGeom>
            <a:solidFill>
              <a:srgbClr val="060644"/>
            </a:solidFill>
          </p:spPr>
          <p:txBody>
            <a:bodyPr/>
            <a:lstStyle/>
            <a:p>
              <a:endParaRPr lang="en-US"/>
            </a:p>
          </p:txBody>
        </p:sp>
        <p:sp>
          <p:nvSpPr>
            <p:cNvPr id="7" name="TextBox 7"/>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1028700" y="2166619"/>
            <a:ext cx="9105900" cy="642484"/>
          </a:xfrm>
          <a:prstGeom prst="rect">
            <a:avLst/>
          </a:prstGeom>
        </p:spPr>
        <p:txBody>
          <a:bodyPr wrap="square" lIns="0" tIns="0" rIns="0" bIns="0" rtlCol="0" anchor="t">
            <a:spAutoFit/>
          </a:bodyPr>
          <a:lstStyle/>
          <a:p>
            <a:pPr>
              <a:lnSpc>
                <a:spcPts val="4950"/>
              </a:lnSpc>
            </a:pPr>
            <a:r>
              <a:rPr lang="en-US" sz="4500" dirty="0">
                <a:solidFill>
                  <a:srgbClr val="000000"/>
                </a:solidFill>
                <a:latin typeface="Poppins Medium"/>
              </a:rPr>
              <a:t>APPLICATIONS IN REAL WORLD</a:t>
            </a:r>
          </a:p>
        </p:txBody>
      </p:sp>
      <p:sp>
        <p:nvSpPr>
          <p:cNvPr id="9" name="TextBox 9"/>
          <p:cNvSpPr txBox="1"/>
          <p:nvPr/>
        </p:nvSpPr>
        <p:spPr>
          <a:xfrm>
            <a:off x="1028700" y="1685924"/>
            <a:ext cx="5409129" cy="478790"/>
          </a:xfrm>
          <a:prstGeom prst="rect">
            <a:avLst/>
          </a:prstGeom>
        </p:spPr>
        <p:txBody>
          <a:bodyPr lIns="0" tIns="0" rIns="0" bIns="0" rtlCol="0" anchor="t">
            <a:spAutoFit/>
          </a:bodyPr>
          <a:lstStyle/>
          <a:p>
            <a:pPr>
              <a:lnSpc>
                <a:spcPts val="3519"/>
              </a:lnSpc>
            </a:pPr>
            <a:r>
              <a:rPr lang="en-US" sz="3199">
                <a:solidFill>
                  <a:srgbClr val="000000"/>
                </a:solidFill>
                <a:latin typeface="Poppins"/>
              </a:rPr>
              <a:t>PROJECT TITLE</a:t>
            </a:r>
          </a:p>
        </p:txBody>
      </p:sp>
      <p:sp>
        <p:nvSpPr>
          <p:cNvPr id="10" name="TextBox 10"/>
          <p:cNvSpPr txBox="1"/>
          <p:nvPr/>
        </p:nvSpPr>
        <p:spPr>
          <a:xfrm>
            <a:off x="1028700" y="2928620"/>
            <a:ext cx="16230600" cy="438150"/>
          </a:xfrm>
          <a:prstGeom prst="rect">
            <a:avLst/>
          </a:prstGeom>
        </p:spPr>
        <p:txBody>
          <a:bodyPr lIns="0" tIns="0" rIns="0" bIns="0" rtlCol="0" anchor="t">
            <a:spAutoFit/>
          </a:bodyPr>
          <a:lstStyle/>
          <a:p>
            <a:pPr algn="just">
              <a:lnSpc>
                <a:spcPts val="3240"/>
              </a:lnSpc>
            </a:pPr>
            <a:r>
              <a:rPr lang="en-US" sz="2700">
                <a:solidFill>
                  <a:srgbClr val="000000"/>
                </a:solidFill>
                <a:latin typeface="Poppins"/>
              </a:rPr>
              <a:t>This slide must list and explain what are the real time applications of your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119029"/>
            <a:ext cx="8333154" cy="3086100"/>
            <a:chOff x="0" y="0"/>
            <a:chExt cx="2194740" cy="812800"/>
          </a:xfrm>
        </p:grpSpPr>
        <p:sp>
          <p:nvSpPr>
            <p:cNvPr id="3" name="Freeform 3"/>
            <p:cNvSpPr/>
            <p:nvPr/>
          </p:nvSpPr>
          <p:spPr>
            <a:xfrm>
              <a:off x="0" y="0"/>
              <a:ext cx="2194740" cy="812800"/>
            </a:xfrm>
            <a:custGeom>
              <a:avLst/>
              <a:gdLst/>
              <a:ahLst/>
              <a:cxnLst/>
              <a:rect l="l" t="t" r="r" b="b"/>
              <a:pathLst>
                <a:path w="2194740" h="812800">
                  <a:moveTo>
                    <a:pt x="0" y="0"/>
                  </a:moveTo>
                  <a:lnTo>
                    <a:pt x="2194740" y="0"/>
                  </a:lnTo>
                  <a:lnTo>
                    <a:pt x="2194740" y="812800"/>
                  </a:lnTo>
                  <a:lnTo>
                    <a:pt x="0" y="812800"/>
                  </a:lnTo>
                  <a:close/>
                </a:path>
              </a:pathLst>
            </a:custGeom>
            <a:solidFill>
              <a:srgbClr val="060644"/>
            </a:solidFill>
          </p:spPr>
          <p:txBody>
            <a:bodyPr/>
            <a:lstStyle/>
            <a:p>
              <a:endParaRPr lang="en-US"/>
            </a:p>
          </p:txBody>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a:off x="11624423" y="9258300"/>
            <a:ext cx="9900631" cy="3086100"/>
            <a:chOff x="0" y="0"/>
            <a:chExt cx="2607574" cy="812800"/>
          </a:xfrm>
        </p:grpSpPr>
        <p:sp>
          <p:nvSpPr>
            <p:cNvPr id="6" name="Freeform 6"/>
            <p:cNvSpPr/>
            <p:nvPr/>
          </p:nvSpPr>
          <p:spPr>
            <a:xfrm>
              <a:off x="0" y="0"/>
              <a:ext cx="2607574" cy="812800"/>
            </a:xfrm>
            <a:custGeom>
              <a:avLst/>
              <a:gdLst/>
              <a:ahLst/>
              <a:cxnLst/>
              <a:rect l="l" t="t" r="r" b="b"/>
              <a:pathLst>
                <a:path w="2607574" h="812800">
                  <a:moveTo>
                    <a:pt x="0" y="0"/>
                  </a:moveTo>
                  <a:lnTo>
                    <a:pt x="2607574" y="0"/>
                  </a:lnTo>
                  <a:lnTo>
                    <a:pt x="2607574" y="812800"/>
                  </a:lnTo>
                  <a:lnTo>
                    <a:pt x="0" y="812800"/>
                  </a:lnTo>
                  <a:close/>
                </a:path>
              </a:pathLst>
            </a:custGeom>
            <a:solidFill>
              <a:srgbClr val="060644"/>
            </a:solidFill>
          </p:spPr>
          <p:txBody>
            <a:bodyPr/>
            <a:lstStyle/>
            <a:p>
              <a:endParaRPr lang="en-US"/>
            </a:p>
          </p:txBody>
        </p:sp>
        <p:sp>
          <p:nvSpPr>
            <p:cNvPr id="7" name="TextBox 7"/>
            <p:cNvSpPr txBox="1"/>
            <p:nvPr/>
          </p:nvSpPr>
          <p:spPr>
            <a:xfrm>
              <a:off x="0" y="-66675"/>
              <a:ext cx="812800" cy="879475"/>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1028700" y="1028700"/>
            <a:ext cx="7304454" cy="685800"/>
          </a:xfrm>
          <a:prstGeom prst="rect">
            <a:avLst/>
          </a:prstGeom>
        </p:spPr>
        <p:txBody>
          <a:bodyPr lIns="0" tIns="0" rIns="0" bIns="0" rtlCol="0" anchor="t">
            <a:spAutoFit/>
          </a:bodyPr>
          <a:lstStyle/>
          <a:p>
            <a:pPr>
              <a:lnSpc>
                <a:spcPts val="4950"/>
              </a:lnSpc>
            </a:pPr>
            <a:r>
              <a:rPr lang="en-US" sz="4500">
                <a:solidFill>
                  <a:srgbClr val="FFFFFF"/>
                </a:solidFill>
                <a:latin typeface="Poppins Medium Bold"/>
              </a:rPr>
              <a:t>CONCLUSION</a:t>
            </a:r>
          </a:p>
        </p:txBody>
      </p:sp>
      <p:sp>
        <p:nvSpPr>
          <p:cNvPr id="9" name="TextBox 9"/>
          <p:cNvSpPr txBox="1"/>
          <p:nvPr/>
        </p:nvSpPr>
        <p:spPr>
          <a:xfrm>
            <a:off x="1028700" y="2155640"/>
            <a:ext cx="16230600" cy="2284111"/>
          </a:xfrm>
          <a:prstGeom prst="rect">
            <a:avLst/>
          </a:prstGeom>
        </p:spPr>
        <p:txBody>
          <a:bodyPr lIns="0" tIns="0" rIns="0" bIns="0" rtlCol="0" anchor="t">
            <a:spAutoFit/>
          </a:bodyPr>
          <a:lstStyle/>
          <a:p>
            <a:pPr algn="just">
              <a:lnSpc>
                <a:spcPts val="3583"/>
              </a:lnSpc>
            </a:pPr>
            <a:r>
              <a:rPr lang="en-US" sz="2986">
                <a:solidFill>
                  <a:srgbClr val="000000"/>
                </a:solidFill>
                <a:latin typeface="Poppins"/>
              </a:rPr>
              <a:t>This slide must contain the conclusion of your project. This slide must contain the conclusion of your project. This slide must contain the conclusion of your project. This slide must contain the conclusion of your project. This slide must contain the conclusion of your project. This slide must contain the conclusion of your project. This slide must contain the conclusion of your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3538490" y="3269506"/>
            <a:ext cx="9289952" cy="5246370"/>
            <a:chOff x="0" y="0"/>
            <a:chExt cx="3578352" cy="2020824"/>
          </a:xfrm>
        </p:grpSpPr>
        <p:sp>
          <p:nvSpPr>
            <p:cNvPr id="3" name="Freeform 3"/>
            <p:cNvSpPr/>
            <p:nvPr/>
          </p:nvSpPr>
          <p:spPr>
            <a:xfrm>
              <a:off x="156591" y="17526"/>
              <a:ext cx="3247136" cy="1987423"/>
            </a:xfrm>
            <a:custGeom>
              <a:avLst/>
              <a:gdLst/>
              <a:ahLst/>
              <a:cxnLst/>
              <a:rect l="l" t="t" r="r" b="b"/>
              <a:pathLst>
                <a:path w="3247136" h="1987423">
                  <a:moveTo>
                    <a:pt x="3247136" y="1987423"/>
                  </a:moveTo>
                  <a:lnTo>
                    <a:pt x="0" y="1987423"/>
                  </a:lnTo>
                  <a:lnTo>
                    <a:pt x="0" y="0"/>
                  </a:lnTo>
                  <a:lnTo>
                    <a:pt x="3247136" y="0"/>
                  </a:lnTo>
                  <a:lnTo>
                    <a:pt x="3247136" y="1987423"/>
                  </a:lnTo>
                  <a:close/>
                </a:path>
              </a:pathLst>
            </a:custGeom>
            <a:blipFill>
              <a:blip r:embed="rId2"/>
              <a:stretch>
                <a:fillRect t="-4461" b="-4461"/>
              </a:stretch>
            </a:blipFill>
          </p:spPr>
          <p:txBody>
            <a:bodyPr/>
            <a:lstStyle/>
            <a:p>
              <a:endParaRPr lang="en-US"/>
            </a:p>
          </p:txBody>
        </p:sp>
        <p:sp>
          <p:nvSpPr>
            <p:cNvPr id="4" name="Freeform 4"/>
            <p:cNvSpPr/>
            <p:nvPr/>
          </p:nvSpPr>
          <p:spPr>
            <a:xfrm>
              <a:off x="0" y="0"/>
              <a:ext cx="3578352" cy="2020824"/>
            </a:xfrm>
            <a:custGeom>
              <a:avLst/>
              <a:gdLst/>
              <a:ahLst/>
              <a:cxnLst/>
              <a:rect l="l" t="t" r="r" b="b"/>
              <a:pathLst>
                <a:path w="3578352" h="2020824">
                  <a:moveTo>
                    <a:pt x="3578352" y="2020824"/>
                  </a:moveTo>
                  <a:lnTo>
                    <a:pt x="0" y="2020824"/>
                  </a:lnTo>
                  <a:lnTo>
                    <a:pt x="0" y="0"/>
                  </a:lnTo>
                  <a:lnTo>
                    <a:pt x="3578352" y="0"/>
                  </a:lnTo>
                  <a:lnTo>
                    <a:pt x="3578352" y="2020824"/>
                  </a:lnTo>
                  <a:close/>
                </a:path>
              </a:pathLst>
            </a:custGeom>
            <a:blipFill>
              <a:blip r:embed="rId3"/>
              <a:stretch>
                <a:fillRect t="-23" b="-23"/>
              </a:stretch>
            </a:blipFill>
          </p:spPr>
          <p:txBody>
            <a:bodyPr/>
            <a:lstStyle/>
            <a:p>
              <a:endParaRPr lang="en-US"/>
            </a:p>
          </p:txBody>
        </p:sp>
      </p:grpSp>
      <p:sp>
        <p:nvSpPr>
          <p:cNvPr id="5" name="TextBox 5"/>
          <p:cNvSpPr txBox="1"/>
          <p:nvPr/>
        </p:nvSpPr>
        <p:spPr>
          <a:xfrm>
            <a:off x="1077132" y="1532628"/>
            <a:ext cx="7106334" cy="685800"/>
          </a:xfrm>
          <a:prstGeom prst="rect">
            <a:avLst/>
          </a:prstGeom>
        </p:spPr>
        <p:txBody>
          <a:bodyPr lIns="0" tIns="0" rIns="0" bIns="0" rtlCol="0" anchor="t">
            <a:spAutoFit/>
          </a:bodyPr>
          <a:lstStyle/>
          <a:p>
            <a:pPr>
              <a:lnSpc>
                <a:spcPts val="4950"/>
              </a:lnSpc>
            </a:pPr>
            <a:r>
              <a:rPr lang="en-US" sz="4500">
                <a:solidFill>
                  <a:srgbClr val="000000"/>
                </a:solidFill>
                <a:latin typeface="Poppins Medium Bold"/>
              </a:rPr>
              <a:t>DEMO VIDEO</a:t>
            </a:r>
          </a:p>
        </p:txBody>
      </p:sp>
      <p:sp>
        <p:nvSpPr>
          <p:cNvPr id="6" name="TextBox 6"/>
          <p:cNvSpPr txBox="1"/>
          <p:nvPr/>
        </p:nvSpPr>
        <p:spPr>
          <a:xfrm>
            <a:off x="1077132" y="2305817"/>
            <a:ext cx="16230600" cy="847725"/>
          </a:xfrm>
          <a:prstGeom prst="rect">
            <a:avLst/>
          </a:prstGeom>
        </p:spPr>
        <p:txBody>
          <a:bodyPr lIns="0" tIns="0" rIns="0" bIns="0" rtlCol="0" anchor="t">
            <a:spAutoFit/>
          </a:bodyPr>
          <a:lstStyle/>
          <a:p>
            <a:pPr algn="just">
              <a:lnSpc>
                <a:spcPts val="3240"/>
              </a:lnSpc>
            </a:pPr>
            <a:r>
              <a:rPr lang="en-US" sz="2700">
                <a:solidFill>
                  <a:srgbClr val="000000"/>
                </a:solidFill>
                <a:latin typeface="Poppins"/>
              </a:rPr>
              <a:t>This slide must contain an demo video of your project execution. </a:t>
            </a:r>
          </a:p>
          <a:p>
            <a:pPr algn="just">
              <a:lnSpc>
                <a:spcPts val="3240"/>
              </a:lnSpc>
            </a:pPr>
            <a:r>
              <a:rPr lang="en-US" sz="2700">
                <a:solidFill>
                  <a:srgbClr val="000000"/>
                </a:solidFill>
                <a:latin typeface="Poppins"/>
              </a:rPr>
              <a:t>[You can either upload it in PPT itself or paste the drive link in the slide.]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483</Words>
  <Application>Microsoft Macintosh PowerPoint</Application>
  <PresentationFormat>Custom</PresentationFormat>
  <Paragraphs>34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Poppins</vt:lpstr>
      <vt:lpstr>BankGothic Md BT</vt:lpstr>
      <vt:lpstr>Calibri</vt:lpstr>
      <vt:lpstr>Poppins Medium</vt:lpstr>
      <vt:lpstr>Poppins Medium Bold</vt:lpstr>
      <vt:lpstr>Poppins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HACK-24-THON Presentation Template</dc:title>
  <dc:creator>Prathvi N</dc:creator>
  <cp:lastModifiedBy>Arjun Kumar</cp:lastModifiedBy>
  <cp:revision>8</cp:revision>
  <dcterms:created xsi:type="dcterms:W3CDTF">2006-08-16T00:00:00Z</dcterms:created>
  <dcterms:modified xsi:type="dcterms:W3CDTF">2024-05-21T09:18:23Z</dcterms:modified>
  <dc:identifier>DAFeH_mlte4</dc:identifier>
</cp:coreProperties>
</file>