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A3F07-6336-4C10-9539-09EACA7251C1}" v="5" dt="2023-04-19T16:06:09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hree" userId="44af2df1cd2c434b" providerId="LiveId" clId="{219A3F07-6336-4C10-9539-09EACA7251C1}"/>
    <pc:docChg chg="custSel addSld modSld">
      <pc:chgData name="Divya shree" userId="44af2df1cd2c434b" providerId="LiveId" clId="{219A3F07-6336-4C10-9539-09EACA7251C1}" dt="2023-04-19T16:07:58.513" v="70" actId="207"/>
      <pc:docMkLst>
        <pc:docMk/>
      </pc:docMkLst>
      <pc:sldChg chg="modAnim">
        <pc:chgData name="Divya shree" userId="44af2df1cd2c434b" providerId="LiveId" clId="{219A3F07-6336-4C10-9539-09EACA7251C1}" dt="2023-04-19T16:06:09.308" v="36"/>
        <pc:sldMkLst>
          <pc:docMk/>
          <pc:sldMk cId="739641007" sldId="256"/>
        </pc:sldMkLst>
      </pc:sldChg>
      <pc:sldChg chg="modSp mod modAnim">
        <pc:chgData name="Divya shree" userId="44af2df1cd2c434b" providerId="LiveId" clId="{219A3F07-6336-4C10-9539-09EACA7251C1}" dt="2023-04-19T16:06:03.896" v="35"/>
        <pc:sldMkLst>
          <pc:docMk/>
          <pc:sldMk cId="4213553672" sldId="257"/>
        </pc:sldMkLst>
        <pc:picChg chg="mod">
          <ac:chgData name="Divya shree" userId="44af2df1cd2c434b" providerId="LiveId" clId="{219A3F07-6336-4C10-9539-09EACA7251C1}" dt="2023-04-19T16:06:01.824" v="34" actId="1076"/>
          <ac:picMkLst>
            <pc:docMk/>
            <pc:sldMk cId="4213553672" sldId="257"/>
            <ac:picMk id="9" creationId="{6B3011C8-F840-27BC-A99F-E7E098E744A0}"/>
          </ac:picMkLst>
        </pc:picChg>
      </pc:sldChg>
      <pc:sldChg chg="modSp mod modAnim">
        <pc:chgData name="Divya shree" userId="44af2df1cd2c434b" providerId="LiveId" clId="{219A3F07-6336-4C10-9539-09EACA7251C1}" dt="2023-04-19T16:05:58.896" v="33"/>
        <pc:sldMkLst>
          <pc:docMk/>
          <pc:sldMk cId="1090989229" sldId="258"/>
        </pc:sldMkLst>
        <pc:picChg chg="mod">
          <ac:chgData name="Divya shree" userId="44af2df1cd2c434b" providerId="LiveId" clId="{219A3F07-6336-4C10-9539-09EACA7251C1}" dt="2023-04-19T16:05:56.803" v="32" actId="1076"/>
          <ac:picMkLst>
            <pc:docMk/>
            <pc:sldMk cId="1090989229" sldId="258"/>
            <ac:picMk id="9" creationId="{6B3011C8-F840-27BC-A99F-E7E098E744A0}"/>
          </ac:picMkLst>
        </pc:picChg>
      </pc:sldChg>
      <pc:sldChg chg="modSp mod modAnim">
        <pc:chgData name="Divya shree" userId="44af2df1cd2c434b" providerId="LiveId" clId="{219A3F07-6336-4C10-9539-09EACA7251C1}" dt="2023-04-19T16:05:53.812" v="31"/>
        <pc:sldMkLst>
          <pc:docMk/>
          <pc:sldMk cId="1223821529" sldId="259"/>
        </pc:sldMkLst>
        <pc:picChg chg="mod">
          <ac:chgData name="Divya shree" userId="44af2df1cd2c434b" providerId="LiveId" clId="{219A3F07-6336-4C10-9539-09EACA7251C1}" dt="2023-04-19T16:05:50.967" v="30" actId="1076"/>
          <ac:picMkLst>
            <pc:docMk/>
            <pc:sldMk cId="1223821529" sldId="259"/>
            <ac:picMk id="9" creationId="{6B3011C8-F840-27BC-A99F-E7E098E744A0}"/>
          </ac:picMkLst>
        </pc:picChg>
      </pc:sldChg>
      <pc:sldChg chg="addSp modSp add mod modAnim">
        <pc:chgData name="Divya shree" userId="44af2df1cd2c434b" providerId="LiveId" clId="{219A3F07-6336-4C10-9539-09EACA7251C1}" dt="2023-04-19T16:05:47.679" v="29"/>
        <pc:sldMkLst>
          <pc:docMk/>
          <pc:sldMk cId="395805889" sldId="260"/>
        </pc:sldMkLst>
        <pc:spChg chg="mod">
          <ac:chgData name="Divya shree" userId="44af2df1cd2c434b" providerId="LiveId" clId="{219A3F07-6336-4C10-9539-09EACA7251C1}" dt="2023-04-19T16:03:00.989" v="22" actId="20577"/>
          <ac:spMkLst>
            <pc:docMk/>
            <pc:sldMk cId="395805889" sldId="260"/>
            <ac:spMk id="8" creationId="{48D00562-4621-AC60-7E3B-E4224D8B8E05}"/>
          </ac:spMkLst>
        </pc:spChg>
        <pc:picChg chg="add mod modCrop">
          <ac:chgData name="Divya shree" userId="44af2df1cd2c434b" providerId="LiveId" clId="{219A3F07-6336-4C10-9539-09EACA7251C1}" dt="2023-04-19T16:05:26.375" v="27" actId="14100"/>
          <ac:picMkLst>
            <pc:docMk/>
            <pc:sldMk cId="395805889" sldId="260"/>
            <ac:picMk id="3" creationId="{D4919F3C-0271-F718-80F2-4D166CD2B62D}"/>
          </ac:picMkLst>
        </pc:picChg>
        <pc:picChg chg="mod">
          <ac:chgData name="Divya shree" userId="44af2df1cd2c434b" providerId="LiveId" clId="{219A3F07-6336-4C10-9539-09EACA7251C1}" dt="2023-04-19T16:05:42.555" v="28" actId="1076"/>
          <ac:picMkLst>
            <pc:docMk/>
            <pc:sldMk cId="395805889" sldId="260"/>
            <ac:picMk id="9" creationId="{6B3011C8-F840-27BC-A99F-E7E098E744A0}"/>
          </ac:picMkLst>
        </pc:picChg>
      </pc:sldChg>
      <pc:sldChg chg="delSp modSp add mod">
        <pc:chgData name="Divya shree" userId="44af2df1cd2c434b" providerId="LiveId" clId="{219A3F07-6336-4C10-9539-09EACA7251C1}" dt="2023-04-19T16:07:58.513" v="70" actId="207"/>
        <pc:sldMkLst>
          <pc:docMk/>
          <pc:sldMk cId="3172712929" sldId="261"/>
        </pc:sldMkLst>
        <pc:spChg chg="mod">
          <ac:chgData name="Divya shree" userId="44af2df1cd2c434b" providerId="LiveId" clId="{219A3F07-6336-4C10-9539-09EACA7251C1}" dt="2023-04-19T16:07:58.513" v="70" actId="207"/>
          <ac:spMkLst>
            <pc:docMk/>
            <pc:sldMk cId="3172712929" sldId="261"/>
            <ac:spMk id="8" creationId="{48D00562-4621-AC60-7E3B-E4224D8B8E05}"/>
          </ac:spMkLst>
        </pc:spChg>
        <pc:picChg chg="del">
          <ac:chgData name="Divya shree" userId="44af2df1cd2c434b" providerId="LiveId" clId="{219A3F07-6336-4C10-9539-09EACA7251C1}" dt="2023-04-19T16:06:30.785" v="38" actId="478"/>
          <ac:picMkLst>
            <pc:docMk/>
            <pc:sldMk cId="3172712929" sldId="261"/>
            <ac:picMk id="3" creationId="{D4919F3C-0271-F718-80F2-4D166CD2B62D}"/>
          </ac:picMkLst>
        </pc:picChg>
        <pc:picChg chg="mod">
          <ac:chgData name="Divya shree" userId="44af2df1cd2c434b" providerId="LiveId" clId="{219A3F07-6336-4C10-9539-09EACA7251C1}" dt="2023-04-19T16:07:50.802" v="69" actId="1076"/>
          <ac:picMkLst>
            <pc:docMk/>
            <pc:sldMk cId="3172712929" sldId="261"/>
            <ac:picMk id="9" creationId="{6B3011C8-F840-27BC-A99F-E7E098E74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922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74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974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645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8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8480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7573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55499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81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319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41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4751-6665-469A-BCDA-8102CBAAAE30}" type="datetimeFigureOut">
              <a:rPr lang="ta-IN" smtClean="0"/>
              <a:t>19-04-2023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5FF7-47FA-483E-94B3-EEFD5B58D034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916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12A204F-1DB1-E5B9-FA24-D064C5C1A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187" y="1161111"/>
            <a:ext cx="7498702" cy="2444620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NEWTECH PRECISION</a:t>
            </a:r>
            <a:br>
              <a:rPr lang="en-IN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DATABASE PROJECT</a:t>
            </a:r>
            <a:endParaRPr lang="ta-IN" sz="4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930" y="4469785"/>
            <a:ext cx="5088294" cy="165576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-SRM CONNECTS</a:t>
            </a:r>
            <a:endParaRPr lang="ta-IN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7938116" y="5186297"/>
            <a:ext cx="1280530" cy="580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538747-F127-4A42-4F97-AC98E9A9A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67" y="2026233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9" y="442442"/>
            <a:ext cx="10313436" cy="568310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needs to store the employee database with their salary,accommodation and daily uses (usage of canteen) 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created and named as Employee which consists of module. They are follows 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1.Login table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2.Employee Index page 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3.Admin page 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tables are further explained in the following presentation.In this Employee database the employee can view their day to day expenditures  and salary . The admin can have the complete data of each and every employee and can generate reports.The admin will be controlled by both SRM CONNECTS and NEWTECH PRECISION Admin Team.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10400959" y="405119"/>
            <a:ext cx="1280530" cy="5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9" y="442442"/>
            <a:ext cx="10313436" cy="56831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TABLE</a:t>
            </a:r>
            <a:endParaRPr lang="en-IN" sz="4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and admin can login through Login page . We will be providing a username and password for both user and admin. </a:t>
            </a:r>
          </a:p>
          <a:p>
            <a:pPr algn="l">
              <a:lnSpc>
                <a:spcPct val="150000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table the employee can view their dashboard including salary,employee id , expenditures,HRA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page fetches and gives result to employee on their expenditures which will be calculated to the salary and salary will reduced on their expenditures.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10400959" y="405120"/>
            <a:ext cx="1280530" cy="5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9" y="442442"/>
            <a:ext cx="10313436" cy="56831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TABLE</a:t>
            </a:r>
            <a:endParaRPr lang="en-IN" sz="4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table contains entire details of the employee and will generate the report of all employees with employee ID,salary with HRA,PF amount</a:t>
            </a:r>
          </a:p>
          <a:p>
            <a:pPr algn="l">
              <a:lnSpc>
                <a:spcPct val="150000"/>
              </a:lnSpc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enter the expenditure done by the employee and can enter or reduce the salary as per their expenditures.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10400959" y="405119"/>
            <a:ext cx="1280530" cy="5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9" y="442442"/>
            <a:ext cx="10313436" cy="56831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TABLE</a:t>
            </a:r>
          </a:p>
          <a:p>
            <a:pPr algn="l">
              <a:lnSpc>
                <a:spcPct val="150000"/>
              </a:lnSpc>
            </a:pP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10400959" y="405119"/>
            <a:ext cx="1280530" cy="580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19F3C-0271-F718-80F2-4D166CD2B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07"/>
          <a:stretch/>
        </p:blipFill>
        <p:spPr>
          <a:xfrm>
            <a:off x="1150775" y="1361299"/>
            <a:ext cx="9801262" cy="42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FBE74-F935-29D5-BB5C-7FEE8E3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8D00562-4621-AC60-7E3B-E4224D8B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332" y="1930674"/>
            <a:ext cx="7259215" cy="1936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60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011C8-F840-27BC-A99F-E7E098E74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5"/>
          <a:stretch/>
        </p:blipFill>
        <p:spPr>
          <a:xfrm>
            <a:off x="5163376" y="3577527"/>
            <a:ext cx="1280530" cy="5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249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Office Theme</vt:lpstr>
      <vt:lpstr>  NEWTECH PRECISION 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NEWTECH PRECISION DATABASE PROJECT</dc:title>
  <dc:creator>Divya shree</dc:creator>
  <cp:lastModifiedBy>Divya shree</cp:lastModifiedBy>
  <cp:revision>1</cp:revision>
  <dcterms:created xsi:type="dcterms:W3CDTF">2023-04-19T15:08:15Z</dcterms:created>
  <dcterms:modified xsi:type="dcterms:W3CDTF">2023-04-19T16:08:06Z</dcterms:modified>
</cp:coreProperties>
</file>