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a:t>
            </a:r>
            <a:r>
              <a:rPr lang="en-US" sz="2400" dirty="0" smtClean="0">
                <a:latin typeface="Times New Roman" pitchFamily="18" charset="0"/>
                <a:cs typeface="Times New Roman" pitchFamily="18" charset="0"/>
              </a:rPr>
              <a:t>NAME	</a:t>
            </a:r>
            <a:r>
              <a:rPr lang="en-US" sz="2400" dirty="0" smtClean="0">
                <a:latin typeface="Times New Roman" pitchFamily="18" charset="0"/>
                <a:cs typeface="Times New Roman" pitchFamily="18" charset="0"/>
              </a:rPr>
              <a:t>: SANGAMITHRA B</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REGISTER </a:t>
            </a:r>
            <a:r>
              <a:rPr lang="en-US" sz="2400" dirty="0" smtClean="0">
                <a:latin typeface="Times New Roman" pitchFamily="18" charset="0"/>
                <a:cs typeface="Times New Roman" pitchFamily="18" charset="0"/>
              </a:rPr>
              <a:t>NO	</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312210567</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DEPARTMENT	: </a:t>
            </a:r>
            <a:r>
              <a:rPr lang="en-US" sz="2400" dirty="0">
                <a:latin typeface="Times New Roman" pitchFamily="18" charset="0"/>
                <a:cs typeface="Times New Roman" pitchFamily="18" charset="0"/>
              </a:rPr>
              <a:t>B.COM (ACCOUNTING AND FINANCE)</a:t>
            </a:r>
          </a:p>
          <a:p>
            <a:r>
              <a:rPr lang="en-US" sz="2400" dirty="0" smtClean="0">
                <a:latin typeface="Times New Roman" pitchFamily="18" charset="0"/>
                <a:cs typeface="Times New Roman" pitchFamily="18" charset="0"/>
              </a:rPr>
              <a:t>COLLEGE		: </a:t>
            </a:r>
            <a:r>
              <a:rPr lang="en-US" sz="2400" dirty="0">
                <a:latin typeface="Times New Roman" pitchFamily="18" charset="0"/>
                <a:cs typeface="Times New Roman" pitchFamily="18" charset="0"/>
              </a:rPr>
              <a:t>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r>
              <a:rPr lang="en-IN" sz="2800" b="1" dirty="0" smtClean="0">
                <a:latin typeface="Times New Roman" pitchFamily="18" charset="0"/>
                <a:cs typeface="Times New Roman" pitchFamily="18" charset="0"/>
              </a:rPr>
              <a:t>:</a:t>
            </a:r>
          </a:p>
          <a:p>
            <a:pPr algn="just"/>
            <a:r>
              <a:rPr lang="en-IN" sz="2800" dirty="0" smtClean="0">
                <a:latin typeface="Times New Roman" pitchFamily="18" charset="0"/>
                <a:cs typeface="Times New Roman" pitchFamily="18" charset="0"/>
              </a:rPr>
              <a:t>“</a:t>
            </a:r>
            <a:r>
              <a:rPr lang="en-IN" sz="2800" dirty="0">
                <a:latin typeface="Times New Roman" pitchFamily="18" charset="0"/>
                <a:cs typeface="Times New Roman" pitchFamily="18" charset="0"/>
              </a:rPr>
              <a:t>Kaggle= Employee Turnover Analysis.</a:t>
            </a:r>
          </a:p>
          <a:p>
            <a:pPr algn="just"/>
            <a:endParaRPr lang="en-IN" sz="2800" dirty="0" smtClean="0">
              <a:latin typeface="Times New Roman" pitchFamily="18" charset="0"/>
              <a:cs typeface="Times New Roman" pitchFamily="18" charset="0"/>
            </a:endParaRPr>
          </a:p>
          <a:p>
            <a:pPr algn="just"/>
            <a:r>
              <a:rPr lang="en-IN" sz="2800" b="1" dirty="0" smtClean="0">
                <a:latin typeface="Times New Roman" pitchFamily="18" charset="0"/>
                <a:cs typeface="Times New Roman" pitchFamily="18" charset="0"/>
              </a:rPr>
              <a:t>Features </a:t>
            </a:r>
            <a:r>
              <a:rPr lang="en-IN" sz="2800" b="1" dirty="0">
                <a:latin typeface="Times New Roman" pitchFamily="18" charset="0"/>
                <a:cs typeface="Times New Roman" pitchFamily="18" charset="0"/>
              </a:rPr>
              <a:t>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a:t>
            </a:r>
            <a:r>
              <a:rPr lang="en-GB" dirty="0" smtClean="0">
                <a:latin typeface="Times New Roman" pitchFamily="18" charset="0"/>
                <a:cs typeface="Times New Roman" pitchFamily="18" charset="0"/>
              </a:rPr>
              <a:t>years.</a:t>
            </a:r>
            <a:endParaRPr lang="en-GB" dirty="0">
              <a:latin typeface="Times New Roman" pitchFamily="18" charset="0"/>
              <a:cs typeface="Times New Roman" pitchFamily="18" charset="0"/>
            </a:endParaRP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a:t>
            </a:r>
            <a:r>
              <a:rPr lang="en-US" sz="4400" b="1" dirty="0" smtClean="0">
                <a:solidFill>
                  <a:srgbClr val="0F0F0F"/>
                </a:solidFill>
                <a:latin typeface="Times New Roman" panose="02020603050405020304" pitchFamily="18" charset="0"/>
                <a:cs typeface="Times New Roman" panose="02020603050405020304" pitchFamily="18" charset="0"/>
              </a:rPr>
              <a:t>using </a:t>
            </a:r>
            <a:r>
              <a:rPr lang="en-US"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 xmlns:a16="http://schemas.microsoft.com/office/drawing/2014/main"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smtClean="0">
                <a:solidFill>
                  <a:srgbClr val="0D0D0D"/>
                </a:solidFill>
                <a:effectLst/>
                <a:latin typeface="Times New Roman" panose="02020603050405020304" pitchFamily="18" charset="0"/>
                <a:cs typeface="Times New Roman" panose="02020603050405020304" pitchFamily="18" charset="0"/>
              </a:rPr>
              <a:t>The </a:t>
            </a:r>
            <a:r>
              <a:rPr lang="en-GB" sz="2400" b="0" i="0" dirty="0">
                <a:solidFill>
                  <a:srgbClr val="0D0D0D"/>
                </a:solidFill>
                <a:effectLst/>
                <a:latin typeface="Times New Roman" panose="02020603050405020304" pitchFamily="18" charset="0"/>
                <a:cs typeface="Times New Roman" panose="02020603050405020304" pitchFamily="18" charset="0"/>
              </a:rPr>
              <a:t>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 xmlns:a16="http://schemas.microsoft.com/office/drawing/2014/main"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smtClean="0"/>
          </a:p>
          <a:p>
            <a:pPr algn="just"/>
            <a:r>
              <a:rPr lang="en-GB" sz="2000" b="1" spc="10" dirty="0" smtClean="0">
                <a:latin typeface="Times New Roman" pitchFamily="18" charset="0"/>
                <a:cs typeface="Times New Roman" pitchFamily="18" charset="0"/>
              </a:rPr>
              <a:t>O</a:t>
            </a:r>
            <a:r>
              <a:rPr lang="en-GB" sz="2000" b="1" spc="25" dirty="0" smtClean="0">
                <a:latin typeface="Times New Roman" pitchFamily="18" charset="0"/>
                <a:cs typeface="Times New Roman" pitchFamily="18" charset="0"/>
              </a:rPr>
              <a:t>U</a:t>
            </a:r>
            <a:r>
              <a:rPr lang="en-GB" sz="2000" b="1" dirty="0" smtClean="0">
                <a:latin typeface="Times New Roman" pitchFamily="18" charset="0"/>
                <a:cs typeface="Times New Roman" pitchFamily="18" charset="0"/>
              </a:rPr>
              <a:t>R</a:t>
            </a:r>
            <a:r>
              <a:rPr lang="en-GB" sz="2000" b="1" spc="5" dirty="0" smtClean="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r>
              <a:rPr lang="en-GB" sz="2000" b="1" dirty="0" smtClean="0">
                <a:latin typeface="Times New Roman" pitchFamily="18" charset="0"/>
                <a:cs typeface="Times New Roman" pitchFamily="18" charset="0"/>
              </a:rPr>
              <a:t>:</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smtClean="0"/>
              <a:t>Our </a:t>
            </a:r>
            <a:r>
              <a:rPr lang="en-GB" sz="2000" dirty="0"/>
              <a:t>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smtClean="0">
                <a:solidFill>
                  <a:srgbClr val="0D0D0D"/>
                </a:solidFill>
                <a:latin typeface="Times New Roman" panose="02020603050405020304" pitchFamily="18" charset="0"/>
                <a:cs typeface="Times New Roman" panose="02020603050405020304" pitchFamily="18" charset="0"/>
              </a:rPr>
              <a:t>=</a:t>
            </a:r>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smtClean="0">
                <a:solidFill>
                  <a:srgbClr val="0D0D0D"/>
                </a:solidFill>
                <a:latin typeface="Times New Roman" panose="02020603050405020304" pitchFamily="18" charset="0"/>
                <a:cs typeface="Times New Roman" panose="02020603050405020304" pitchFamily="18" charset="0"/>
              </a:rPr>
              <a:t>=</a:t>
            </a:r>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TotalTime>
  <Words>546</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17</cp:revision>
  <dcterms:created xsi:type="dcterms:W3CDTF">2024-03-29T15:07:22Z</dcterms:created>
  <dcterms:modified xsi:type="dcterms:W3CDTF">2024-08-31T15:51:44Z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