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11/23/2024</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49783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3598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11/23/2024</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6427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11/23/2024</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94852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11/23/2024</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02988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25000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85232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5351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11/23/2024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78175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3084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11/23/2024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6041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139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4758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40919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988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5357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3148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11/23/2024</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4970441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t>Money Matters: A Personal Finance Management App</a:t>
            </a:r>
          </a:p>
        </p:txBody>
      </p:sp>
      <p:sp>
        <p:nvSpPr>
          <p:cNvPr id="3" name="Subtitle 2"/>
          <p:cNvSpPr>
            <a:spLocks noGrp="1"/>
          </p:cNvSpPr>
          <p:nvPr>
            <p:ph type="subTitle" idx="1"/>
          </p:nvPr>
        </p:nvSpPr>
        <p:spPr>
          <a:xfrm>
            <a:off x="914400" y="3632200"/>
            <a:ext cx="8107680" cy="2819400"/>
          </a:xfrm>
        </p:spPr>
        <p:txBody>
          <a:bodyPr>
            <a:normAutofit/>
          </a:bodyPr>
          <a:lstStyle/>
          <a:p>
            <a:r>
              <a:rPr lang="en-IN" dirty="0"/>
              <a:t>Presented by: </a:t>
            </a:r>
          </a:p>
          <a:p>
            <a:pPr marL="342900" indent="-342900">
              <a:buFont typeface="Arial" panose="020B0604020202020204" pitchFamily="34" charset="0"/>
              <a:buChar char="•"/>
            </a:pPr>
            <a:r>
              <a:rPr lang="en-US" dirty="0" err="1"/>
              <a:t>Madhumithra</a:t>
            </a:r>
            <a:r>
              <a:rPr lang="en-US" dirty="0"/>
              <a:t> N </a:t>
            </a:r>
          </a:p>
          <a:p>
            <a:pPr marL="342900" indent="-342900">
              <a:buFont typeface="Arial" panose="020B0604020202020204" pitchFamily="34" charset="0"/>
              <a:buChar char="•"/>
            </a:pPr>
            <a:r>
              <a:rPr lang="en-US" dirty="0" err="1"/>
              <a:t>Anushree</a:t>
            </a:r>
            <a:r>
              <a:rPr lang="en-US" dirty="0"/>
              <a:t> T </a:t>
            </a:r>
          </a:p>
          <a:p>
            <a:pPr marL="342900" indent="-342900">
              <a:buFont typeface="Arial" panose="020B0604020202020204" pitchFamily="34" charset="0"/>
              <a:buChar char="•"/>
            </a:pPr>
            <a:r>
              <a:rPr lang="en-US" dirty="0" err="1"/>
              <a:t>Navaneedha</a:t>
            </a:r>
            <a:r>
              <a:rPr lang="en-US" dirty="0"/>
              <a:t> D</a:t>
            </a:r>
          </a:p>
          <a:p>
            <a:pPr marL="342900" indent="-342900">
              <a:buFont typeface="Arial" panose="020B0604020202020204" pitchFamily="34" charset="0"/>
              <a:buChar char="•"/>
            </a:pPr>
            <a:r>
              <a:rPr lang="en-US" dirty="0"/>
              <a:t>Gowtham B</a:t>
            </a:r>
          </a:p>
          <a:p>
            <a:r>
              <a:rPr dirty="0"/>
              <a:t>Program: Naan </a:t>
            </a:r>
            <a:r>
              <a:rPr dirty="0" err="1"/>
              <a:t>Mudhalvan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060" y="388453"/>
            <a:ext cx="6377940" cy="1293028"/>
          </a:xfrm>
        </p:spPr>
        <p:txBody>
          <a:bodyPr/>
          <a:lstStyle/>
          <a:p>
            <a:r>
              <a:rPr lang="en-US" dirty="0"/>
              <a:t>Code implementation</a:t>
            </a:r>
            <a:endParaRPr dirty="0"/>
          </a:p>
        </p:txBody>
      </p:sp>
      <p:sp>
        <p:nvSpPr>
          <p:cNvPr id="3" name="Content Placeholder 2"/>
          <p:cNvSpPr>
            <a:spLocks noGrp="1"/>
          </p:cNvSpPr>
          <p:nvPr>
            <p:ph idx="1"/>
          </p:nvPr>
        </p:nvSpPr>
        <p:spPr>
          <a:xfrm>
            <a:off x="370840" y="1452880"/>
            <a:ext cx="7955280" cy="4069080"/>
          </a:xfrm>
        </p:spPr>
        <p:txBody>
          <a:bodyPr/>
          <a:lstStyle/>
          <a:p>
            <a:pPr marL="0" indent="0">
              <a:buNone/>
            </a:pPr>
            <a:r>
              <a:rPr lang="en-US" dirty="0" err="1"/>
              <a:t>Build.gradle</a:t>
            </a:r>
            <a:r>
              <a:rPr lang="en-US" dirty="0"/>
              <a:t>[Project: </a:t>
            </a:r>
            <a:r>
              <a:rPr lang="en-US" dirty="0" err="1"/>
              <a:t>MyExpense</a:t>
            </a:r>
            <a:r>
              <a:rPr lang="en-US" dirty="0"/>
              <a:t>]:</a:t>
            </a:r>
          </a:p>
          <a:p>
            <a:pPr marL="0" indent="0">
              <a:buNone/>
            </a:pPr>
            <a:endParaRPr dirty="0"/>
          </a:p>
        </p:txBody>
      </p:sp>
      <p:sp>
        <p:nvSpPr>
          <p:cNvPr id="4" name="Rectangle 1">
            <a:extLst>
              <a:ext uri="{FF2B5EF4-FFF2-40B4-BE49-F238E27FC236}">
                <a16:creationId xmlns:a16="http://schemas.microsoft.com/office/drawing/2014/main" id="{66295169-2D9D-B104-0380-39437FD0CBB9}"/>
              </a:ext>
            </a:extLst>
          </p:cNvPr>
          <p:cNvSpPr>
            <a:spLocks noChangeArrowheads="1"/>
          </p:cNvSpPr>
          <p:nvPr/>
        </p:nvSpPr>
        <p:spPr bwMode="auto">
          <a:xfrm>
            <a:off x="360680" y="1929187"/>
            <a:ext cx="8559800" cy="466281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F8E6D"/>
                </a:solidFill>
                <a:effectLst/>
                <a:latin typeface="JetBrains Mono"/>
              </a:rPr>
              <a:t>import </a:t>
            </a:r>
            <a:r>
              <a:rPr kumimoji="0" lang="en-US" altLang="en-US" sz="900" b="0" i="0" u="none" strike="noStrike" cap="none" normalizeH="0" baseline="0" dirty="0" err="1">
                <a:ln>
                  <a:noFill/>
                </a:ln>
                <a:solidFill>
                  <a:srgbClr val="BCBEC4"/>
                </a:solidFill>
                <a:effectLst/>
                <a:latin typeface="JetBrains Mono"/>
              </a:rPr>
              <a:t>org.jetbrains.kotlin.gradle.tasks.KotlinCompile</a:t>
            </a:r>
            <a:br>
              <a:rPr kumimoji="0" lang="en-US" altLang="en-US" sz="900" b="0" i="0" u="none" strike="noStrike" cap="none" normalizeH="0" baseline="0" dirty="0">
                <a:ln>
                  <a:noFill/>
                </a:ln>
                <a:solidFill>
                  <a:srgbClr val="BCBEC4"/>
                </a:solidFill>
                <a:effectLst/>
                <a:latin typeface="JetBrains Mono"/>
              </a:rPr>
            </a:br>
            <a:br>
              <a:rPr kumimoji="0" lang="en-US" altLang="en-US" sz="900" b="0" i="0" u="none" strike="noStrike" cap="none" normalizeH="0" baseline="0" dirty="0">
                <a:ln>
                  <a:noFill/>
                </a:ln>
                <a:solidFill>
                  <a:srgbClr val="BCBEC4"/>
                </a:solidFill>
                <a:effectLst/>
                <a:latin typeface="JetBrains Mono"/>
              </a:rPr>
            </a:br>
            <a:r>
              <a:rPr kumimoji="0" lang="en-US" altLang="en-US" sz="900" b="0" i="0" u="none" strike="noStrike" cap="none" normalizeH="0" baseline="0" dirty="0">
                <a:ln>
                  <a:noFill/>
                </a:ln>
                <a:solidFill>
                  <a:srgbClr val="BCBEC4"/>
                </a:solidFill>
                <a:effectLst/>
                <a:latin typeface="JetBrains Mono"/>
              </a:rPr>
              <a:t>plugins {</a:t>
            </a:r>
            <a:br>
              <a:rPr kumimoji="0" lang="en-US" altLang="en-US" sz="900" b="0" i="0" u="none" strike="noStrike" cap="none" normalizeH="0" baseline="0" dirty="0">
                <a:ln>
                  <a:noFill/>
                </a:ln>
                <a:solidFill>
                  <a:srgbClr val="BCBEC4"/>
                </a:solidFill>
                <a:effectLst/>
                <a:latin typeface="JetBrains Mono"/>
              </a:rPr>
            </a:br>
            <a:r>
              <a:rPr kumimoji="0" lang="en-US" altLang="en-US" sz="900" b="0" i="0" u="none" strike="noStrike" cap="none" normalizeH="0" baseline="0" dirty="0">
                <a:ln>
                  <a:noFill/>
                </a:ln>
                <a:solidFill>
                  <a:srgbClr val="BCBEC4"/>
                </a:solidFill>
                <a:effectLst/>
                <a:latin typeface="JetBrains Mono"/>
              </a:rPr>
              <a:t>    alias </a:t>
            </a:r>
            <a:r>
              <a:rPr kumimoji="0" lang="en-US" altLang="en-US" sz="900" b="0" i="0" u="none" strike="noStrike" cap="none" normalizeH="0" baseline="0" dirty="0" err="1">
                <a:ln>
                  <a:noFill/>
                </a:ln>
                <a:solidFill>
                  <a:srgbClr val="BCBEC4"/>
                </a:solidFill>
                <a:effectLst/>
                <a:latin typeface="JetBrains Mono"/>
              </a:rPr>
              <a:t>libs.plugins.android.application</a:t>
            </a:r>
            <a:r>
              <a:rPr kumimoji="0" lang="en-US" altLang="en-US" sz="900" b="0" i="0" u="none" strike="noStrike" cap="none" normalizeH="0" baseline="0" dirty="0">
                <a:ln>
                  <a:noFill/>
                </a:ln>
                <a:solidFill>
                  <a:srgbClr val="BCBEC4"/>
                </a:solidFill>
                <a:effectLst/>
                <a:latin typeface="JetBrains Mono"/>
              </a:rPr>
              <a:t> apply </a:t>
            </a:r>
            <a:r>
              <a:rPr kumimoji="0" lang="en-US" altLang="en-US" sz="900" b="0" i="0" u="none" strike="noStrike" cap="none" normalizeH="0" baseline="0" dirty="0">
                <a:ln>
                  <a:noFill/>
                </a:ln>
                <a:solidFill>
                  <a:srgbClr val="CF8E6D"/>
                </a:solidFill>
                <a:effectLst/>
                <a:latin typeface="JetBrains Mono"/>
              </a:rPr>
              <a:t>false</a:t>
            </a:r>
            <a:br>
              <a:rPr kumimoji="0" lang="en-US" altLang="en-US" sz="900" b="0" i="0" u="none" strike="noStrike" cap="none" normalizeH="0" baseline="0" dirty="0">
                <a:ln>
                  <a:noFill/>
                </a:ln>
                <a:solidFill>
                  <a:srgbClr val="CF8E6D"/>
                </a:solidFill>
                <a:effectLst/>
                <a:latin typeface="JetBrains Mono"/>
              </a:rPr>
            </a:br>
            <a:r>
              <a:rPr kumimoji="0" lang="en-US" altLang="en-US" sz="900" b="0" i="0" u="none" strike="noStrike" cap="none" normalizeH="0" baseline="0" dirty="0">
                <a:ln>
                  <a:noFill/>
                </a:ln>
                <a:solidFill>
                  <a:srgbClr val="CF8E6D"/>
                </a:solidFill>
                <a:effectLst/>
                <a:latin typeface="JetBrains Mono"/>
              </a:rPr>
              <a:t>    </a:t>
            </a:r>
            <a:r>
              <a:rPr kumimoji="0" lang="en-US" altLang="en-US" sz="900" b="0" i="0" u="none" strike="noStrike" cap="none" normalizeH="0" baseline="0" dirty="0">
                <a:ln>
                  <a:noFill/>
                </a:ln>
                <a:solidFill>
                  <a:srgbClr val="BCBEC4"/>
                </a:solidFill>
                <a:effectLst/>
                <a:latin typeface="JetBrains Mono"/>
              </a:rPr>
              <a:t>alias </a:t>
            </a:r>
            <a:r>
              <a:rPr kumimoji="0" lang="en-US" altLang="en-US" sz="900" b="0" i="0" u="none" strike="noStrike" cap="none" normalizeH="0" baseline="0" dirty="0" err="1">
                <a:ln>
                  <a:noFill/>
                </a:ln>
                <a:solidFill>
                  <a:srgbClr val="BCBEC4"/>
                </a:solidFill>
                <a:effectLst/>
                <a:latin typeface="JetBrains Mono"/>
              </a:rPr>
              <a:t>libs.plugins.android.library</a:t>
            </a:r>
            <a:r>
              <a:rPr kumimoji="0" lang="en-US" altLang="en-US" sz="900" b="0" i="0" u="none" strike="noStrike" cap="none" normalizeH="0" baseline="0" dirty="0">
                <a:ln>
                  <a:noFill/>
                </a:ln>
                <a:solidFill>
                  <a:srgbClr val="BCBEC4"/>
                </a:solidFill>
                <a:effectLst/>
                <a:latin typeface="JetBrains Mono"/>
              </a:rPr>
              <a:t> apply </a:t>
            </a:r>
            <a:r>
              <a:rPr kumimoji="0" lang="en-US" altLang="en-US" sz="900" b="0" i="0" u="none" strike="noStrike" cap="none" normalizeH="0" baseline="0" dirty="0">
                <a:ln>
                  <a:noFill/>
                </a:ln>
                <a:solidFill>
                  <a:srgbClr val="CF8E6D"/>
                </a:solidFill>
                <a:effectLst/>
                <a:latin typeface="JetBrains Mono"/>
              </a:rPr>
              <a:t>false</a:t>
            </a:r>
            <a:br>
              <a:rPr kumimoji="0" lang="en-US" altLang="en-US" sz="900" b="0" i="0" u="none" strike="noStrike" cap="none" normalizeH="0" baseline="0" dirty="0">
                <a:ln>
                  <a:noFill/>
                </a:ln>
                <a:solidFill>
                  <a:srgbClr val="CF8E6D"/>
                </a:solidFill>
                <a:effectLst/>
                <a:latin typeface="JetBrains Mono"/>
              </a:rPr>
            </a:br>
            <a:r>
              <a:rPr kumimoji="0" lang="en-US" altLang="en-US" sz="900" b="0" i="0" u="none" strike="noStrike" cap="none" normalizeH="0" baseline="0" dirty="0">
                <a:ln>
                  <a:noFill/>
                </a:ln>
                <a:solidFill>
                  <a:srgbClr val="CF8E6D"/>
                </a:solidFill>
                <a:effectLst/>
                <a:latin typeface="JetBrains Mono"/>
              </a:rPr>
              <a:t>    </a:t>
            </a:r>
            <a:r>
              <a:rPr kumimoji="0" lang="en-US" altLang="en-US" sz="900" b="0" i="0" u="none" strike="noStrike" cap="none" normalizeH="0" baseline="0" dirty="0">
                <a:ln>
                  <a:noFill/>
                </a:ln>
                <a:solidFill>
                  <a:srgbClr val="BCBEC4"/>
                </a:solidFill>
                <a:effectLst/>
                <a:latin typeface="JetBrains Mono"/>
              </a:rPr>
              <a:t>alias </a:t>
            </a:r>
            <a:r>
              <a:rPr kumimoji="0" lang="en-US" altLang="en-US" sz="900" b="0" i="0" u="none" strike="noStrike" cap="none" normalizeH="0" baseline="0" dirty="0" err="1">
                <a:ln>
                  <a:noFill/>
                </a:ln>
                <a:solidFill>
                  <a:srgbClr val="BCBEC4"/>
                </a:solidFill>
                <a:effectLst/>
                <a:latin typeface="JetBrains Mono"/>
              </a:rPr>
              <a:t>libs.plugins.android.dynamic.feature</a:t>
            </a:r>
            <a:r>
              <a:rPr kumimoji="0" lang="en-US" altLang="en-US" sz="900" b="0" i="0" u="none" strike="noStrike" cap="none" normalizeH="0" baseline="0" dirty="0">
                <a:ln>
                  <a:noFill/>
                </a:ln>
                <a:solidFill>
                  <a:srgbClr val="BCBEC4"/>
                </a:solidFill>
                <a:effectLst/>
                <a:latin typeface="JetBrains Mono"/>
              </a:rPr>
              <a:t> apply </a:t>
            </a:r>
            <a:r>
              <a:rPr kumimoji="0" lang="en-US" altLang="en-US" sz="900" b="0" i="0" u="none" strike="noStrike" cap="none" normalizeH="0" baseline="0" dirty="0">
                <a:ln>
                  <a:noFill/>
                </a:ln>
                <a:solidFill>
                  <a:srgbClr val="CF8E6D"/>
                </a:solidFill>
                <a:effectLst/>
                <a:latin typeface="JetBrains Mono"/>
              </a:rPr>
              <a:t>false</a:t>
            </a:r>
            <a:br>
              <a:rPr kumimoji="0" lang="en-US" altLang="en-US" sz="900" b="0" i="0" u="none" strike="noStrike" cap="none" normalizeH="0" baseline="0" dirty="0">
                <a:ln>
                  <a:noFill/>
                </a:ln>
                <a:solidFill>
                  <a:srgbClr val="CF8E6D"/>
                </a:solidFill>
                <a:effectLst/>
                <a:latin typeface="JetBrains Mono"/>
              </a:rPr>
            </a:br>
            <a:r>
              <a:rPr kumimoji="0" lang="en-US" altLang="en-US" sz="900" b="0" i="0" u="none" strike="noStrike" cap="none" normalizeH="0" baseline="0" dirty="0">
                <a:ln>
                  <a:noFill/>
                </a:ln>
                <a:solidFill>
                  <a:srgbClr val="CF8E6D"/>
                </a:solidFill>
                <a:effectLst/>
                <a:latin typeface="JetBrains Mono"/>
              </a:rPr>
              <a:t>    </a:t>
            </a:r>
            <a:r>
              <a:rPr kumimoji="0" lang="en-US" altLang="en-US" sz="900" b="0" i="0" u="none" strike="noStrike" cap="none" normalizeH="0" baseline="0" dirty="0">
                <a:ln>
                  <a:noFill/>
                </a:ln>
                <a:solidFill>
                  <a:srgbClr val="BCBEC4"/>
                </a:solidFill>
                <a:effectLst/>
                <a:latin typeface="JetBrains Mono"/>
              </a:rPr>
              <a:t>alias </a:t>
            </a:r>
            <a:r>
              <a:rPr kumimoji="0" lang="en-US" altLang="en-US" sz="900" b="0" i="0" u="none" strike="noStrike" cap="none" normalizeH="0" baseline="0" dirty="0" err="1">
                <a:ln>
                  <a:noFill/>
                </a:ln>
                <a:solidFill>
                  <a:srgbClr val="BCBEC4"/>
                </a:solidFill>
                <a:effectLst/>
                <a:latin typeface="JetBrains Mono"/>
              </a:rPr>
              <a:t>libs.plugins.jetbrains.kotlin.android</a:t>
            </a:r>
            <a:r>
              <a:rPr kumimoji="0" lang="en-US" altLang="en-US" sz="900" b="0" i="0" u="none" strike="noStrike" cap="none" normalizeH="0" baseline="0" dirty="0">
                <a:ln>
                  <a:noFill/>
                </a:ln>
                <a:solidFill>
                  <a:srgbClr val="BCBEC4"/>
                </a:solidFill>
                <a:effectLst/>
                <a:latin typeface="JetBrains Mono"/>
              </a:rPr>
              <a:t> apply </a:t>
            </a:r>
            <a:r>
              <a:rPr kumimoji="0" lang="en-US" altLang="en-US" sz="900" b="0" i="0" u="none" strike="noStrike" cap="none" normalizeH="0" baseline="0" dirty="0">
                <a:ln>
                  <a:noFill/>
                </a:ln>
                <a:solidFill>
                  <a:srgbClr val="CF8E6D"/>
                </a:solidFill>
                <a:effectLst/>
                <a:latin typeface="JetBrains Mono"/>
              </a:rPr>
              <a:t>false</a:t>
            </a:r>
            <a:br>
              <a:rPr kumimoji="0" lang="en-US" altLang="en-US" sz="900" b="0" i="0" u="none" strike="noStrike" cap="none" normalizeH="0" baseline="0" dirty="0">
                <a:ln>
                  <a:noFill/>
                </a:ln>
                <a:solidFill>
                  <a:srgbClr val="CF8E6D"/>
                </a:solidFill>
                <a:effectLst/>
                <a:latin typeface="JetBrains Mono"/>
              </a:rPr>
            </a:br>
            <a:r>
              <a:rPr kumimoji="0" lang="en-US" altLang="en-US" sz="900" b="0" i="0" u="none" strike="noStrike" cap="none" normalizeH="0" baseline="0" dirty="0">
                <a:ln>
                  <a:noFill/>
                </a:ln>
                <a:solidFill>
                  <a:srgbClr val="CF8E6D"/>
                </a:solidFill>
                <a:effectLst/>
                <a:latin typeface="JetBrains Mono"/>
              </a:rPr>
              <a:t>    </a:t>
            </a:r>
            <a:r>
              <a:rPr kumimoji="0" lang="en-US" altLang="en-US" sz="900" b="0" i="0" u="none" strike="noStrike" cap="none" normalizeH="0" baseline="0" dirty="0">
                <a:ln>
                  <a:noFill/>
                </a:ln>
                <a:solidFill>
                  <a:srgbClr val="BCBEC4"/>
                </a:solidFill>
                <a:effectLst/>
                <a:latin typeface="JetBrains Mono"/>
              </a:rPr>
              <a:t>alias </a:t>
            </a:r>
            <a:r>
              <a:rPr kumimoji="0" lang="en-US" altLang="en-US" sz="900" b="0" i="0" u="none" strike="noStrike" cap="none" normalizeH="0" baseline="0" dirty="0" err="1">
                <a:ln>
                  <a:noFill/>
                </a:ln>
                <a:solidFill>
                  <a:srgbClr val="BCBEC4"/>
                </a:solidFill>
                <a:effectLst/>
                <a:latin typeface="JetBrains Mono"/>
              </a:rPr>
              <a:t>libs.plugins.ksp</a:t>
            </a:r>
            <a:r>
              <a:rPr kumimoji="0" lang="en-US" altLang="en-US" sz="900" b="0" i="0" u="none" strike="noStrike" cap="none" normalizeH="0" baseline="0" dirty="0">
                <a:ln>
                  <a:noFill/>
                </a:ln>
                <a:solidFill>
                  <a:srgbClr val="BCBEC4"/>
                </a:solidFill>
                <a:effectLst/>
                <a:latin typeface="JetBrains Mono"/>
              </a:rPr>
              <a:t> apply </a:t>
            </a:r>
            <a:r>
              <a:rPr kumimoji="0" lang="en-US" altLang="en-US" sz="900" b="0" i="0" u="none" strike="noStrike" cap="none" normalizeH="0" baseline="0" dirty="0">
                <a:ln>
                  <a:noFill/>
                </a:ln>
                <a:solidFill>
                  <a:srgbClr val="CF8E6D"/>
                </a:solidFill>
                <a:effectLst/>
                <a:latin typeface="JetBrains Mono"/>
              </a:rPr>
              <a:t>false</a:t>
            </a:r>
            <a:br>
              <a:rPr kumimoji="0" lang="en-US" altLang="en-US" sz="900" b="0" i="0" u="none" strike="noStrike" cap="none" normalizeH="0" baseline="0" dirty="0">
                <a:ln>
                  <a:noFill/>
                </a:ln>
                <a:solidFill>
                  <a:srgbClr val="CF8E6D"/>
                </a:solidFill>
                <a:effectLst/>
                <a:latin typeface="JetBrains Mono"/>
              </a:rPr>
            </a:br>
            <a:r>
              <a:rPr kumimoji="0" lang="en-US" altLang="en-US" sz="900" b="0" i="0" u="none" strike="noStrike" cap="none" normalizeH="0" baseline="0" dirty="0">
                <a:ln>
                  <a:noFill/>
                </a:ln>
                <a:solidFill>
                  <a:srgbClr val="CF8E6D"/>
                </a:solidFill>
                <a:effectLst/>
                <a:latin typeface="JetBrains Mono"/>
              </a:rPr>
              <a:t>    </a:t>
            </a:r>
            <a:r>
              <a:rPr kumimoji="0" lang="en-US" altLang="en-US" sz="900" b="0" i="0" u="none" strike="noStrike" cap="none" normalizeH="0" baseline="0" dirty="0">
                <a:ln>
                  <a:noFill/>
                </a:ln>
                <a:solidFill>
                  <a:srgbClr val="BCBEC4"/>
                </a:solidFill>
                <a:effectLst/>
                <a:latin typeface="JetBrains Mono"/>
              </a:rPr>
              <a:t>alias </a:t>
            </a:r>
            <a:r>
              <a:rPr kumimoji="0" lang="en-US" altLang="en-US" sz="900" b="0" i="0" u="none" strike="noStrike" cap="none" normalizeH="0" baseline="0" dirty="0" err="1">
                <a:ln>
                  <a:noFill/>
                </a:ln>
                <a:solidFill>
                  <a:srgbClr val="BCBEC4"/>
                </a:solidFill>
                <a:effectLst/>
                <a:latin typeface="JetBrains Mono"/>
              </a:rPr>
              <a:t>libs.plugins.compose.compiler</a:t>
            </a:r>
            <a:r>
              <a:rPr kumimoji="0" lang="en-US" altLang="en-US" sz="900" b="0" i="0" u="none" strike="noStrike" cap="none" normalizeH="0" baseline="0" dirty="0">
                <a:ln>
                  <a:noFill/>
                </a:ln>
                <a:solidFill>
                  <a:srgbClr val="BCBEC4"/>
                </a:solidFill>
                <a:effectLst/>
                <a:latin typeface="JetBrains Mono"/>
              </a:rPr>
              <a:t> apply </a:t>
            </a:r>
            <a:r>
              <a:rPr kumimoji="0" lang="en-US" altLang="en-US" sz="900" b="0" i="0" u="none" strike="noStrike" cap="none" normalizeH="0" baseline="0" dirty="0">
                <a:ln>
                  <a:noFill/>
                </a:ln>
                <a:solidFill>
                  <a:srgbClr val="CF8E6D"/>
                </a:solidFill>
                <a:effectLst/>
                <a:latin typeface="JetBrains Mono"/>
              </a:rPr>
              <a:t>false</a:t>
            </a:r>
            <a:br>
              <a:rPr kumimoji="0" lang="en-US" altLang="en-US" sz="900" b="0" i="0" u="none" strike="noStrike" cap="none" normalizeH="0" baseline="0" dirty="0">
                <a:ln>
                  <a:noFill/>
                </a:ln>
                <a:solidFill>
                  <a:srgbClr val="7A7E85"/>
                </a:solidFill>
                <a:effectLst/>
                <a:latin typeface="JetBrains Mono"/>
              </a:rPr>
            </a:br>
            <a:r>
              <a:rPr kumimoji="0" lang="en-US" altLang="en-US" sz="900" b="0" i="0" u="none" strike="noStrike" cap="none" normalizeH="0" baseline="0" dirty="0">
                <a:ln>
                  <a:noFill/>
                </a:ln>
                <a:solidFill>
                  <a:srgbClr val="BCBEC4"/>
                </a:solidFill>
                <a:effectLst/>
                <a:latin typeface="JetBrains Mono"/>
              </a:rPr>
              <a:t>}</a:t>
            </a:r>
            <a:br>
              <a:rPr kumimoji="0" lang="en-US" altLang="en-US" sz="900" b="0" i="0" u="none" strike="noStrike" cap="none" normalizeH="0" baseline="0" dirty="0">
                <a:ln>
                  <a:noFill/>
                </a:ln>
                <a:solidFill>
                  <a:srgbClr val="BCBEC4"/>
                </a:solidFill>
                <a:effectLst/>
                <a:latin typeface="JetBrains Mono"/>
              </a:rPr>
            </a:br>
            <a:r>
              <a:rPr kumimoji="0" lang="en-US" altLang="en-US" sz="900" b="0" i="0" u="none" strike="noStrike" cap="none" normalizeH="0" baseline="0" dirty="0" err="1">
                <a:ln>
                  <a:noFill/>
                </a:ln>
                <a:solidFill>
                  <a:srgbClr val="BCBEC4"/>
                </a:solidFill>
                <a:effectLst/>
                <a:latin typeface="JetBrains Mono"/>
              </a:rPr>
              <a:t>ext</a:t>
            </a:r>
            <a:r>
              <a:rPr kumimoji="0" lang="en-US" altLang="en-US" sz="900" b="0" i="0" u="none" strike="noStrike" cap="none" normalizeH="0" baseline="0" dirty="0">
                <a:ln>
                  <a:noFill/>
                </a:ln>
                <a:solidFill>
                  <a:srgbClr val="BCBEC4"/>
                </a:solidFill>
                <a:effectLst/>
                <a:latin typeface="JetBrains Mono"/>
              </a:rPr>
              <a:t> {</a:t>
            </a:r>
            <a:br>
              <a:rPr kumimoji="0" lang="en-US" altLang="en-US" sz="900" b="0" i="0" u="none" strike="noStrike" cap="none" normalizeH="0" baseline="0" dirty="0">
                <a:ln>
                  <a:noFill/>
                </a:ln>
                <a:solidFill>
                  <a:srgbClr val="BCBEC4"/>
                </a:solidFill>
                <a:effectLst/>
                <a:latin typeface="JetBrains Mono"/>
              </a:rPr>
            </a:b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err="1">
                <a:ln>
                  <a:noFill/>
                </a:ln>
                <a:solidFill>
                  <a:srgbClr val="BCBEC4"/>
                </a:solidFill>
                <a:effectLst/>
                <a:latin typeface="JetBrains Mono"/>
              </a:rPr>
              <a:t>resConfig</a:t>
            </a:r>
            <a:r>
              <a:rPr kumimoji="0" lang="en-US" altLang="en-US" sz="900" b="0" i="0" u="none" strike="noStrike" cap="none" normalizeH="0" baseline="0" dirty="0">
                <a:ln>
                  <a:noFill/>
                </a:ln>
                <a:solidFill>
                  <a:srgbClr val="BCBEC4"/>
                </a:solidFill>
                <a:effectLst/>
                <a:latin typeface="JetBrains Mono"/>
              </a:rPr>
              <a:t> =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en</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en-rGB</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ar</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bg</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'ca'</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'cs'</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'da'</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'de'</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'de-</a:t>
            </a:r>
            <a:r>
              <a:rPr kumimoji="0" lang="en-US" altLang="en-US" sz="900" b="0" i="0" u="none" strike="noStrike" cap="none" normalizeH="0" baseline="0" dirty="0" err="1">
                <a:ln>
                  <a:noFill/>
                </a:ln>
                <a:solidFill>
                  <a:srgbClr val="6AAB73"/>
                </a:solidFill>
                <a:effectLst/>
                <a:latin typeface="JetBrains Mono"/>
              </a:rPr>
              <a:t>rDE</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el</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'es'</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eu</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fr</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fr-rCA</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hr</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'hu'</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'it'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iw</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'ja'</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'km'</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kn</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'ko'</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ms</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nl</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'pl'</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'pt-</a:t>
            </a:r>
            <a:r>
              <a:rPr kumimoji="0" lang="en-US" altLang="en-US" sz="900" b="0" i="0" u="none" strike="noStrike" cap="none" normalizeH="0" baseline="0" dirty="0" err="1">
                <a:ln>
                  <a:noFill/>
                </a:ln>
                <a:solidFill>
                  <a:srgbClr val="6AAB73"/>
                </a:solidFill>
                <a:effectLst/>
                <a:latin typeface="JetBrains Mono"/>
              </a:rPr>
              <a:t>rBR</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'pt-</a:t>
            </a:r>
            <a:r>
              <a:rPr kumimoji="0" lang="en-US" altLang="en-US" sz="900" b="0" i="0" u="none" strike="noStrike" cap="none" normalizeH="0" baseline="0" dirty="0" err="1">
                <a:ln>
                  <a:noFill/>
                </a:ln>
                <a:solidFill>
                  <a:srgbClr val="6AAB73"/>
                </a:solidFill>
                <a:effectLst/>
                <a:latin typeface="JetBrains Mono"/>
              </a:rPr>
              <a:t>rPT</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ro</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ru</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si</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'ta'</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te</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'tr'</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uk</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ur</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'vi'</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zh-rCN</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zh-rHK</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zh-rTW</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a:t>
            </a:r>
            <a:br>
              <a:rPr kumimoji="0" lang="en-US" altLang="en-US" sz="900" b="0" i="0" u="none" strike="noStrike" cap="none" normalizeH="0" baseline="0" dirty="0">
                <a:ln>
                  <a:noFill/>
                </a:ln>
                <a:solidFill>
                  <a:srgbClr val="BCBEC4"/>
                </a:solidFill>
                <a:effectLst/>
                <a:latin typeface="JetBrains Mono"/>
              </a:rPr>
            </a:b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err="1">
                <a:ln>
                  <a:noFill/>
                </a:ln>
                <a:solidFill>
                  <a:srgbClr val="BCBEC4"/>
                </a:solidFill>
                <a:effectLst/>
                <a:latin typeface="JetBrains Mono"/>
              </a:rPr>
              <a:t>versionCode</a:t>
            </a:r>
            <a:r>
              <a:rPr kumimoji="0" lang="en-US" altLang="en-US" sz="900" b="0" i="0" u="none" strike="noStrike" cap="none" normalizeH="0" baseline="0" dirty="0">
                <a:ln>
                  <a:noFill/>
                </a:ln>
                <a:solidFill>
                  <a:srgbClr val="BCBEC4"/>
                </a:solidFill>
                <a:effectLst/>
                <a:latin typeface="JetBrains Mono"/>
              </a:rPr>
              <a:t> = </a:t>
            </a:r>
            <a:r>
              <a:rPr kumimoji="0" lang="en-US" altLang="en-US" sz="900" b="0" i="0" u="none" strike="noStrike" cap="none" normalizeH="0" baseline="0" dirty="0">
                <a:ln>
                  <a:noFill/>
                </a:ln>
                <a:solidFill>
                  <a:srgbClr val="2AACB8"/>
                </a:solidFill>
                <a:effectLst/>
                <a:latin typeface="JetBrains Mono"/>
              </a:rPr>
              <a:t>764</a:t>
            </a:r>
            <a:br>
              <a:rPr kumimoji="0" lang="en-US" altLang="en-US" sz="900" b="0" i="0" u="none" strike="noStrike" cap="none" normalizeH="0" baseline="0" dirty="0">
                <a:ln>
                  <a:noFill/>
                </a:ln>
                <a:solidFill>
                  <a:srgbClr val="2AACB8"/>
                </a:solidFill>
                <a:effectLst/>
                <a:latin typeface="JetBrains Mono"/>
              </a:rPr>
            </a:br>
            <a:r>
              <a:rPr kumimoji="0" lang="en-US" altLang="en-US" sz="900" b="0" i="0" u="none" strike="noStrike" cap="none" normalizeH="0" baseline="0" dirty="0">
                <a:ln>
                  <a:noFill/>
                </a:ln>
                <a:solidFill>
                  <a:srgbClr val="2AACB8"/>
                </a:solidFill>
                <a:effectLst/>
                <a:latin typeface="JetBrains Mono"/>
              </a:rPr>
              <a:t>    </a:t>
            </a:r>
            <a:r>
              <a:rPr kumimoji="0" lang="en-US" altLang="en-US" sz="900" b="0" i="0" u="none" strike="noStrike" cap="none" normalizeH="0" baseline="0" dirty="0" err="1">
                <a:ln>
                  <a:noFill/>
                </a:ln>
                <a:solidFill>
                  <a:srgbClr val="BCBEC4"/>
                </a:solidFill>
                <a:effectLst/>
                <a:latin typeface="JetBrains Mono"/>
              </a:rPr>
              <a:t>versionName</a:t>
            </a:r>
            <a:r>
              <a:rPr kumimoji="0" lang="en-US" altLang="en-US" sz="900" b="0" i="0" u="none" strike="noStrike" cap="none" normalizeH="0" baseline="0" dirty="0">
                <a:ln>
                  <a:noFill/>
                </a:ln>
                <a:solidFill>
                  <a:srgbClr val="BCBEC4"/>
                </a:solidFill>
                <a:effectLst/>
                <a:latin typeface="JetBrains Mono"/>
              </a:rPr>
              <a:t> = </a:t>
            </a:r>
            <a:r>
              <a:rPr kumimoji="0" lang="en-US" altLang="en-US" sz="900" b="0" i="0" u="none" strike="noStrike" cap="none" normalizeH="0" baseline="0" dirty="0">
                <a:ln>
                  <a:noFill/>
                </a:ln>
                <a:solidFill>
                  <a:srgbClr val="6AAB73"/>
                </a:solidFill>
                <a:effectLst/>
                <a:latin typeface="JetBrains Mono"/>
              </a:rPr>
              <a:t>'3.9.0.1'</a:t>
            </a:r>
            <a:br>
              <a:rPr kumimoji="0" lang="en-US" altLang="en-US" sz="900" b="0" i="0" u="none" strike="noStrike" cap="none" normalizeH="0" baseline="0" dirty="0">
                <a:ln>
                  <a:noFill/>
                </a:ln>
                <a:solidFill>
                  <a:srgbClr val="6AAB73"/>
                </a:solidFill>
                <a:effectLst/>
                <a:latin typeface="JetBrains Mono"/>
              </a:rPr>
            </a:br>
            <a:r>
              <a:rPr kumimoji="0" lang="en-US" altLang="en-US" sz="900" b="0" i="0" u="none" strike="noStrike" cap="none" normalizeH="0" baseline="0" dirty="0">
                <a:ln>
                  <a:noFill/>
                </a:ln>
                <a:solidFill>
                  <a:srgbClr val="6AAB73"/>
                </a:solidFill>
                <a:effectLst/>
                <a:latin typeface="JetBrains Mono"/>
              </a:rPr>
              <a:t>    </a:t>
            </a:r>
            <a:r>
              <a:rPr kumimoji="0" lang="en-US" altLang="en-US" sz="900" b="0" i="0" u="none" strike="noStrike" cap="none" normalizeH="0" baseline="0" dirty="0" err="1">
                <a:ln>
                  <a:noFill/>
                </a:ln>
                <a:solidFill>
                  <a:srgbClr val="BCBEC4"/>
                </a:solidFill>
                <a:effectLst/>
                <a:latin typeface="JetBrains Mono"/>
              </a:rPr>
              <a:t>compileSdkVersion</a:t>
            </a:r>
            <a:r>
              <a:rPr kumimoji="0" lang="en-US" altLang="en-US" sz="900" b="0" i="0" u="none" strike="noStrike" cap="none" normalizeH="0" baseline="0" dirty="0">
                <a:ln>
                  <a:noFill/>
                </a:ln>
                <a:solidFill>
                  <a:srgbClr val="BCBEC4"/>
                </a:solidFill>
                <a:effectLst/>
                <a:latin typeface="JetBrains Mono"/>
              </a:rPr>
              <a:t> = </a:t>
            </a:r>
            <a:r>
              <a:rPr kumimoji="0" lang="en-US" altLang="en-US" sz="900" b="0" i="0" u="none" strike="noStrike" cap="none" normalizeH="0" baseline="0" dirty="0">
                <a:ln>
                  <a:noFill/>
                </a:ln>
                <a:solidFill>
                  <a:srgbClr val="2AACB8"/>
                </a:solidFill>
                <a:effectLst/>
                <a:latin typeface="JetBrains Mono"/>
              </a:rPr>
              <a:t>35</a:t>
            </a:r>
            <a:br>
              <a:rPr kumimoji="0" lang="en-US" altLang="en-US" sz="900" b="0" i="0" u="none" strike="noStrike" cap="none" normalizeH="0" baseline="0" dirty="0">
                <a:ln>
                  <a:noFill/>
                </a:ln>
                <a:solidFill>
                  <a:srgbClr val="2AACB8"/>
                </a:solidFill>
                <a:effectLst/>
                <a:latin typeface="JetBrains Mono"/>
              </a:rPr>
            </a:br>
            <a:r>
              <a:rPr kumimoji="0" lang="en-US" altLang="en-US" sz="900" b="0" i="0" u="none" strike="noStrike" cap="none" normalizeH="0" baseline="0" dirty="0">
                <a:ln>
                  <a:noFill/>
                </a:ln>
                <a:solidFill>
                  <a:srgbClr val="2AACB8"/>
                </a:solidFill>
                <a:effectLst/>
                <a:latin typeface="JetBrains Mono"/>
              </a:rPr>
              <a:t>    </a:t>
            </a:r>
            <a:r>
              <a:rPr kumimoji="0" lang="en-US" altLang="en-US" sz="900" b="0" i="0" u="none" strike="noStrike" cap="none" normalizeH="0" baseline="0" dirty="0" err="1">
                <a:ln>
                  <a:noFill/>
                </a:ln>
                <a:solidFill>
                  <a:srgbClr val="BCBEC4"/>
                </a:solidFill>
                <a:effectLst/>
                <a:latin typeface="JetBrains Mono"/>
              </a:rPr>
              <a:t>minSdkVersion</a:t>
            </a:r>
            <a:r>
              <a:rPr kumimoji="0" lang="en-US" altLang="en-US" sz="900" b="0" i="0" u="none" strike="noStrike" cap="none" normalizeH="0" baseline="0" dirty="0">
                <a:ln>
                  <a:noFill/>
                </a:ln>
                <a:solidFill>
                  <a:srgbClr val="BCBEC4"/>
                </a:solidFill>
                <a:effectLst/>
                <a:latin typeface="JetBrains Mono"/>
              </a:rPr>
              <a:t> = </a:t>
            </a:r>
            <a:r>
              <a:rPr kumimoji="0" lang="en-US" altLang="en-US" sz="900" b="0" i="0" u="none" strike="noStrike" cap="none" normalizeH="0" baseline="0" dirty="0">
                <a:ln>
                  <a:noFill/>
                </a:ln>
                <a:solidFill>
                  <a:srgbClr val="2AACB8"/>
                </a:solidFill>
                <a:effectLst/>
                <a:latin typeface="JetBrains Mono"/>
              </a:rPr>
              <a:t>21</a:t>
            </a:r>
            <a:br>
              <a:rPr kumimoji="0" lang="en-US" altLang="en-US" sz="900" b="0" i="0" u="none" strike="noStrike" cap="none" normalizeH="0" baseline="0" dirty="0">
                <a:ln>
                  <a:noFill/>
                </a:ln>
                <a:solidFill>
                  <a:srgbClr val="2AACB8"/>
                </a:solidFill>
                <a:effectLst/>
                <a:latin typeface="JetBrains Mono"/>
              </a:rPr>
            </a:br>
            <a:r>
              <a:rPr kumimoji="0" lang="en-US" altLang="en-US" sz="900" b="0" i="0" u="none" strike="noStrike" cap="none" normalizeH="0" baseline="0" dirty="0">
                <a:ln>
                  <a:noFill/>
                </a:ln>
                <a:solidFill>
                  <a:srgbClr val="2AACB8"/>
                </a:solidFill>
                <a:effectLst/>
                <a:latin typeface="JetBrains Mono"/>
              </a:rPr>
              <a:t>    </a:t>
            </a:r>
            <a:r>
              <a:rPr kumimoji="0" lang="en-US" altLang="en-US" sz="900" b="0" i="0" u="none" strike="noStrike" cap="none" normalizeH="0" baseline="0" dirty="0" err="1">
                <a:ln>
                  <a:noFill/>
                </a:ln>
                <a:solidFill>
                  <a:srgbClr val="BCBEC4"/>
                </a:solidFill>
                <a:effectLst/>
                <a:latin typeface="JetBrains Mono"/>
              </a:rPr>
              <a:t>targetSdkVersion</a:t>
            </a:r>
            <a:r>
              <a:rPr kumimoji="0" lang="en-US" altLang="en-US" sz="900" b="0" i="0" u="none" strike="noStrike" cap="none" normalizeH="0" baseline="0" dirty="0">
                <a:ln>
                  <a:noFill/>
                </a:ln>
                <a:solidFill>
                  <a:srgbClr val="BCBEC4"/>
                </a:solidFill>
                <a:effectLst/>
                <a:latin typeface="JetBrains Mono"/>
              </a:rPr>
              <a:t> = </a:t>
            </a:r>
            <a:r>
              <a:rPr kumimoji="0" lang="en-US" altLang="en-US" sz="900" b="0" i="0" u="none" strike="noStrike" cap="none" normalizeH="0" baseline="0" dirty="0">
                <a:ln>
                  <a:noFill/>
                </a:ln>
                <a:solidFill>
                  <a:srgbClr val="2AACB8"/>
                </a:solidFill>
                <a:effectLst/>
                <a:latin typeface="JetBrains Mono"/>
              </a:rPr>
              <a:t>34</a:t>
            </a:r>
            <a:br>
              <a:rPr kumimoji="0" lang="en-US" altLang="en-US" sz="900" b="0" i="0" u="none" strike="noStrike" cap="none" normalizeH="0" baseline="0" dirty="0">
                <a:ln>
                  <a:noFill/>
                </a:ln>
                <a:solidFill>
                  <a:srgbClr val="2AACB8"/>
                </a:solidFill>
                <a:effectLst/>
                <a:latin typeface="JetBrains Mono"/>
              </a:rPr>
            </a:br>
            <a:r>
              <a:rPr kumimoji="0" lang="en-US" altLang="en-US" sz="900" b="0" i="0" u="none" strike="noStrike" cap="none" normalizeH="0" baseline="0" dirty="0">
                <a:ln>
                  <a:noFill/>
                </a:ln>
                <a:solidFill>
                  <a:srgbClr val="BCBEC4"/>
                </a:solidFill>
                <a:effectLst/>
                <a:latin typeface="JetBrains Mono"/>
              </a:rPr>
              <a:t>}</a:t>
            </a:r>
            <a:br>
              <a:rPr kumimoji="0" lang="en-US" altLang="en-US" sz="900" b="0" i="0" u="none" strike="noStrike" cap="none" normalizeH="0" baseline="0" dirty="0">
                <a:ln>
                  <a:noFill/>
                </a:ln>
                <a:solidFill>
                  <a:srgbClr val="BCBEC4"/>
                </a:solidFill>
                <a:effectLst/>
                <a:latin typeface="JetBrains Mono"/>
              </a:rPr>
            </a:br>
            <a:br>
              <a:rPr kumimoji="0" lang="en-US" altLang="en-US" sz="900" b="0" i="0" u="none" strike="noStrike" cap="none" normalizeH="0" baseline="0" dirty="0">
                <a:ln>
                  <a:noFill/>
                </a:ln>
                <a:solidFill>
                  <a:srgbClr val="BCBEC4"/>
                </a:solidFill>
                <a:effectLst/>
                <a:latin typeface="JetBrains Mono"/>
              </a:rPr>
            </a:br>
            <a:r>
              <a:rPr kumimoji="0" lang="en-US" altLang="en-US" sz="900" b="0" i="0" u="none" strike="noStrike" cap="none" normalizeH="0" baseline="0" dirty="0">
                <a:ln>
                  <a:noFill/>
                </a:ln>
                <a:solidFill>
                  <a:srgbClr val="BCBEC4"/>
                </a:solidFill>
                <a:effectLst/>
                <a:latin typeface="JetBrains Mono"/>
              </a:rPr>
              <a:t>subprojects {</a:t>
            </a:r>
            <a:br>
              <a:rPr kumimoji="0" lang="en-US" altLang="en-US" sz="900" b="0" i="0" u="none" strike="noStrike" cap="none" normalizeH="0" baseline="0" dirty="0">
                <a:ln>
                  <a:noFill/>
                </a:ln>
                <a:solidFill>
                  <a:srgbClr val="BCBEC4"/>
                </a:solidFill>
                <a:effectLst/>
                <a:latin typeface="JetBrains Mono"/>
              </a:rPr>
            </a:b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err="1">
                <a:ln>
                  <a:noFill/>
                </a:ln>
                <a:solidFill>
                  <a:srgbClr val="BCBEC4"/>
                </a:solidFill>
                <a:effectLst/>
                <a:latin typeface="JetBrains Mono"/>
              </a:rPr>
              <a:t>tasks.withType</a:t>
            </a:r>
            <a:r>
              <a:rPr kumimoji="0" lang="en-US" altLang="en-US" sz="900" b="0" i="0" u="none" strike="noStrike" cap="none" normalizeH="0" baseline="0" dirty="0">
                <a:ln>
                  <a:noFill/>
                </a:ln>
                <a:solidFill>
                  <a:srgbClr val="BCBEC4"/>
                </a:solidFill>
                <a:effectLst/>
                <a:latin typeface="JetBrains Mono"/>
              </a:rPr>
              <a:t>(</a:t>
            </a:r>
            <a:r>
              <a:rPr kumimoji="0" lang="en-US" altLang="en-US" sz="900" b="0" i="0" u="none" strike="noStrike" cap="none" normalizeH="0" baseline="0" dirty="0" err="1">
                <a:ln>
                  <a:noFill/>
                </a:ln>
                <a:solidFill>
                  <a:srgbClr val="BCBEC4"/>
                </a:solidFill>
                <a:effectLst/>
                <a:latin typeface="JetBrains Mono"/>
              </a:rPr>
              <a:t>KotlinCompile</a:t>
            </a:r>
            <a:r>
              <a:rPr kumimoji="0" lang="en-US" altLang="en-US" sz="900" b="0" i="0" u="none" strike="noStrike" cap="none" normalizeH="0" baseline="0" dirty="0">
                <a:ln>
                  <a:noFill/>
                </a:ln>
                <a:solidFill>
                  <a:srgbClr val="BCBEC4"/>
                </a:solidFill>
                <a:effectLst/>
                <a:latin typeface="JetBrains Mono"/>
              </a:rPr>
              <a:t>).</a:t>
            </a:r>
            <a:r>
              <a:rPr kumimoji="0" lang="en-US" altLang="en-US" sz="900" b="0" i="0" u="none" strike="noStrike" cap="none" normalizeH="0" baseline="0" dirty="0" err="1">
                <a:ln>
                  <a:noFill/>
                </a:ln>
                <a:solidFill>
                  <a:srgbClr val="BCBEC4"/>
                </a:solidFill>
                <a:effectLst/>
                <a:latin typeface="JetBrains Mono"/>
              </a:rPr>
              <a:t>configureEach</a:t>
            </a:r>
            <a:r>
              <a:rPr kumimoji="0" lang="en-US" altLang="en-US" sz="900" b="0" i="0" u="none" strike="noStrike" cap="none" normalizeH="0" baseline="0" dirty="0">
                <a:ln>
                  <a:noFill/>
                </a:ln>
                <a:solidFill>
                  <a:srgbClr val="BCBEC4"/>
                </a:solidFill>
                <a:effectLst/>
                <a:latin typeface="JetBrains Mono"/>
              </a:rPr>
              <a:t> {</a:t>
            </a:r>
            <a:br>
              <a:rPr kumimoji="0" lang="en-US" altLang="en-US" sz="900" b="0" i="0" u="none" strike="noStrike" cap="none" normalizeH="0" baseline="0" dirty="0">
                <a:ln>
                  <a:noFill/>
                </a:ln>
                <a:solidFill>
                  <a:srgbClr val="BCBEC4"/>
                </a:solidFill>
                <a:effectLst/>
                <a:latin typeface="JetBrains Mono"/>
              </a:rPr>
            </a:b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err="1">
                <a:ln>
                  <a:noFill/>
                </a:ln>
                <a:solidFill>
                  <a:srgbClr val="BCBEC4"/>
                </a:solidFill>
                <a:effectLst/>
                <a:latin typeface="JetBrains Mono"/>
              </a:rPr>
              <a:t>kotlinOptions</a:t>
            </a:r>
            <a:r>
              <a:rPr kumimoji="0" lang="en-US" altLang="en-US" sz="900" b="0" i="0" u="none" strike="noStrike" cap="none" normalizeH="0" baseline="0" dirty="0">
                <a:ln>
                  <a:noFill/>
                </a:ln>
                <a:solidFill>
                  <a:srgbClr val="BCBEC4"/>
                </a:solidFill>
                <a:effectLst/>
                <a:latin typeface="JetBrains Mono"/>
              </a:rPr>
              <a:t> {</a:t>
            </a:r>
            <a:br>
              <a:rPr kumimoji="0" lang="en-US" altLang="en-US" sz="900" b="0" i="0" u="none" strike="noStrike" cap="none" normalizeH="0" baseline="0" dirty="0">
                <a:ln>
                  <a:noFill/>
                </a:ln>
                <a:solidFill>
                  <a:srgbClr val="BCBEC4"/>
                </a:solidFill>
                <a:effectLst/>
                <a:latin typeface="JetBrains Mono"/>
              </a:rPr>
            </a:b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CF8E6D"/>
                </a:solidFill>
                <a:effectLst/>
                <a:latin typeface="JetBrains Mono"/>
              </a:rPr>
              <a:t>if </a:t>
            </a:r>
            <a:r>
              <a:rPr kumimoji="0" lang="en-US" altLang="en-US" sz="900" b="0" i="0" u="none" strike="noStrike" cap="none" normalizeH="0" baseline="0" dirty="0">
                <a:ln>
                  <a:noFill/>
                </a:ln>
                <a:solidFill>
                  <a:srgbClr val="BCBEC4"/>
                </a:solidFill>
                <a:effectLst/>
                <a:latin typeface="JetBrains Mono"/>
              </a:rPr>
              <a:t>(</a:t>
            </a:r>
            <a:r>
              <a:rPr kumimoji="0" lang="en-US" altLang="en-US" sz="900" b="0" i="0" u="none" strike="noStrike" cap="none" normalizeH="0" baseline="0" dirty="0" err="1">
                <a:ln>
                  <a:noFill/>
                </a:ln>
                <a:solidFill>
                  <a:srgbClr val="BCBEC4"/>
                </a:solidFill>
                <a:effectLst/>
                <a:latin typeface="JetBrains Mono"/>
              </a:rPr>
              <a:t>project.findProperty</a:t>
            </a:r>
            <a:r>
              <a:rPr kumimoji="0" lang="en-US" altLang="en-US" sz="900" b="0" i="0" u="none" strike="noStrike" cap="none" normalizeH="0" baseline="0" dirty="0">
                <a:ln>
                  <a:noFill/>
                </a:ln>
                <a:solidFill>
                  <a:srgbClr val="BCBEC4"/>
                </a:solidFill>
                <a:effectLst/>
                <a:latin typeface="JetBrains Mono"/>
              </a:rPr>
              <a:t>(</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composeCompilerReports</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BCBEC4"/>
                </a:solidFill>
                <a:effectLst/>
                <a:latin typeface="JetBrains Mono"/>
              </a:rPr>
              <a:t>) == </a:t>
            </a:r>
            <a:r>
              <a:rPr kumimoji="0" lang="en-US" altLang="en-US" sz="900" b="0" i="0" u="none" strike="noStrike" cap="none" normalizeH="0" baseline="0" dirty="0">
                <a:ln>
                  <a:noFill/>
                </a:ln>
                <a:solidFill>
                  <a:srgbClr val="6AAB73"/>
                </a:solidFill>
                <a:effectLst/>
                <a:latin typeface="JetBrains Mono"/>
              </a:rPr>
              <a:t>"true"</a:t>
            </a:r>
            <a:r>
              <a:rPr kumimoji="0" lang="en-US" altLang="en-US" sz="900" b="0" i="0" u="none" strike="noStrike" cap="none" normalizeH="0" baseline="0" dirty="0">
                <a:ln>
                  <a:noFill/>
                </a:ln>
                <a:solidFill>
                  <a:srgbClr val="BCBEC4"/>
                </a:solidFill>
                <a:effectLst/>
                <a:latin typeface="JetBrains Mono"/>
              </a:rPr>
              <a:t>) {</a:t>
            </a:r>
            <a:br>
              <a:rPr kumimoji="0" lang="en-US" altLang="en-US" sz="900" b="0" i="0" u="none" strike="noStrike" cap="none" normalizeH="0" baseline="0" dirty="0">
                <a:ln>
                  <a:noFill/>
                </a:ln>
                <a:solidFill>
                  <a:srgbClr val="BCBEC4"/>
                </a:solidFill>
                <a:effectLst/>
                <a:latin typeface="JetBrains Mono"/>
              </a:rPr>
            </a:b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err="1">
                <a:ln>
                  <a:noFill/>
                </a:ln>
                <a:solidFill>
                  <a:srgbClr val="BCBEC4"/>
                </a:solidFill>
                <a:effectLst/>
                <a:latin typeface="JetBrains Mono"/>
              </a:rPr>
              <a:t>freeCompilerArgs</a:t>
            </a:r>
            <a:r>
              <a:rPr kumimoji="0" lang="en-US" altLang="en-US" sz="900" b="0" i="0" u="none" strike="noStrike" cap="none" normalizeH="0" baseline="0" dirty="0">
                <a:ln>
                  <a:noFill/>
                </a:ln>
                <a:solidFill>
                  <a:srgbClr val="BCBEC4"/>
                </a:solidFill>
                <a:effectLst/>
                <a:latin typeface="JetBrains Mono"/>
              </a:rPr>
              <a:t> += [</a:t>
            </a:r>
            <a:br>
              <a:rPr kumimoji="0" lang="en-US" altLang="en-US" sz="900" b="0" i="0" u="none" strike="noStrike" cap="none" normalizeH="0" baseline="0" dirty="0">
                <a:ln>
                  <a:noFill/>
                </a:ln>
                <a:solidFill>
                  <a:srgbClr val="BCBEC4"/>
                </a:solidFill>
                <a:effectLst/>
                <a:latin typeface="JetBrains Mono"/>
              </a:rPr>
            </a:b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"-P"</a:t>
            </a:r>
            <a:r>
              <a:rPr kumimoji="0" lang="en-US" altLang="en-US" sz="900" b="0" i="0" u="none" strike="noStrike" cap="none" normalizeH="0" baseline="0" dirty="0">
                <a:ln>
                  <a:noFill/>
                </a:ln>
                <a:solidFill>
                  <a:srgbClr val="BCBEC4"/>
                </a:solidFill>
                <a:effectLst/>
                <a:latin typeface="JetBrains Mono"/>
              </a:rPr>
              <a:t>,</a:t>
            </a:r>
            <a:br>
              <a:rPr kumimoji="0" lang="en-US" altLang="en-US" sz="900" b="0" i="0" u="none" strike="noStrike" cap="none" normalizeH="0" baseline="0" dirty="0">
                <a:ln>
                  <a:noFill/>
                </a:ln>
                <a:solidFill>
                  <a:srgbClr val="BCBEC4"/>
                </a:solidFill>
                <a:effectLst/>
                <a:latin typeface="JetBrains Mono"/>
              </a:rPr>
            </a:b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"plugin:androidx.compose.compiler.plugins.kotlin:reportsDestination=" </a:t>
            </a:r>
            <a:r>
              <a:rPr kumimoji="0" lang="en-US" altLang="en-US" sz="900" b="0" i="0" u="none" strike="noStrike" cap="none" normalizeH="0" baseline="0" dirty="0">
                <a:ln>
                  <a:noFill/>
                </a:ln>
                <a:solidFill>
                  <a:srgbClr val="BCBEC4"/>
                </a:solidFill>
                <a:effectLst/>
                <a:latin typeface="JetBrains Mono"/>
              </a:rPr>
              <a:t>+</a:t>
            </a:r>
            <a:br>
              <a:rPr kumimoji="0" lang="en-US" altLang="en-US" sz="900" b="0" i="0" u="none" strike="noStrike" cap="none" normalizeH="0" baseline="0" dirty="0">
                <a:ln>
                  <a:noFill/>
                </a:ln>
                <a:solidFill>
                  <a:srgbClr val="BCBEC4"/>
                </a:solidFill>
                <a:effectLst/>
                <a:latin typeface="JetBrains Mono"/>
              </a:rPr>
            </a:b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err="1">
                <a:ln>
                  <a:noFill/>
                </a:ln>
                <a:solidFill>
                  <a:srgbClr val="BCBEC4"/>
                </a:solidFill>
                <a:effectLst/>
                <a:latin typeface="JetBrains Mono"/>
              </a:rPr>
              <a:t>project.buildDir.absolutePath</a:t>
            </a:r>
            <a:r>
              <a:rPr kumimoji="0" lang="en-US" altLang="en-US" sz="900" b="0" i="0" u="none" strike="noStrike" cap="none" normalizeH="0" baseline="0" dirty="0">
                <a:ln>
                  <a:noFill/>
                </a:ln>
                <a:solidFill>
                  <a:srgbClr val="BCBEC4"/>
                </a:solidFill>
                <a:effectLst/>
                <a:latin typeface="JetBrains Mono"/>
              </a:rPr>
              <a:t> + </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compose_compiler</a:t>
            </a:r>
            <a:r>
              <a:rPr kumimoji="0" lang="en-US" altLang="en-US" sz="900" b="0" i="0" u="none" strike="noStrike" cap="none" normalizeH="0" baseline="0" dirty="0">
                <a:ln>
                  <a:noFill/>
                </a:ln>
                <a:solidFill>
                  <a:srgbClr val="6AAB73"/>
                </a:solidFill>
                <a:effectLst/>
                <a:latin typeface="JetBrains Mono"/>
              </a:rPr>
              <a:t>"</a:t>
            </a:r>
            <a:br>
              <a:rPr kumimoji="0" lang="en-US" altLang="en-US" sz="900" b="0" i="0" u="none" strike="noStrike" cap="none" normalizeH="0" baseline="0" dirty="0">
                <a:ln>
                  <a:noFill/>
                </a:ln>
                <a:solidFill>
                  <a:srgbClr val="6AAB73"/>
                </a:solidFill>
                <a:effectLst/>
                <a:latin typeface="JetBrains Mono"/>
              </a:rPr>
            </a:br>
            <a:r>
              <a:rPr kumimoji="0" lang="en-US" altLang="en-US" sz="900" b="0" i="0" u="none" strike="noStrike" cap="none" normalizeH="0" baseline="0" dirty="0">
                <a:ln>
                  <a:noFill/>
                </a:ln>
                <a:solidFill>
                  <a:srgbClr val="6AAB73"/>
                </a:solidFill>
                <a:effectLst/>
                <a:latin typeface="JetBrains Mono"/>
              </a:rPr>
              <a:t>                </a:t>
            </a:r>
            <a:r>
              <a:rPr kumimoji="0" lang="en-US" altLang="en-US" sz="900" b="0" i="0" u="none" strike="noStrike" cap="none" normalizeH="0" baseline="0" dirty="0">
                <a:ln>
                  <a:noFill/>
                </a:ln>
                <a:solidFill>
                  <a:srgbClr val="BCBEC4"/>
                </a:solidFill>
                <a:effectLst/>
                <a:latin typeface="JetBrains Mono"/>
              </a:rPr>
              <a:t>]</a:t>
            </a:r>
            <a:br>
              <a:rPr kumimoji="0" lang="en-US" altLang="en-US" sz="900" b="0" i="0" u="none" strike="noStrike" cap="none" normalizeH="0" baseline="0" dirty="0">
                <a:ln>
                  <a:noFill/>
                </a:ln>
                <a:solidFill>
                  <a:srgbClr val="BCBEC4"/>
                </a:solidFill>
                <a:effectLst/>
                <a:latin typeface="JetBrains Mono"/>
              </a:rPr>
            </a:br>
            <a:r>
              <a:rPr kumimoji="0" lang="en-US" altLang="en-US" sz="900" b="0" i="0" u="none" strike="noStrike" cap="none" normalizeH="0" baseline="0" dirty="0">
                <a:ln>
                  <a:noFill/>
                </a:ln>
                <a:solidFill>
                  <a:srgbClr val="BCBEC4"/>
                </a:solidFill>
                <a:effectLst/>
                <a:latin typeface="JetBrains Mono"/>
              </a:rPr>
              <a:t>            }</a:t>
            </a:r>
            <a:br>
              <a:rPr kumimoji="0" lang="en-US" altLang="en-US" sz="900" b="0" i="0" u="none" strike="noStrike" cap="none" normalizeH="0" baseline="0" dirty="0">
                <a:ln>
                  <a:noFill/>
                </a:ln>
                <a:solidFill>
                  <a:srgbClr val="BCBEC4"/>
                </a:solidFill>
                <a:effectLst/>
                <a:latin typeface="JetBrains Mono"/>
              </a:rPr>
            </a:br>
            <a:r>
              <a:rPr kumimoji="0" lang="en-US" altLang="en-US" sz="900" b="0" i="0" u="none" strike="noStrike" cap="none" normalizeH="0" baseline="0" dirty="0">
                <a:ln>
                  <a:noFill/>
                </a:ln>
                <a:solidFill>
                  <a:srgbClr val="BCBEC4"/>
                </a:solidFill>
                <a:effectLst/>
                <a:latin typeface="JetBrains Mono"/>
              </a:rPr>
              <a:t>        }</a:t>
            </a:r>
            <a:br>
              <a:rPr kumimoji="0" lang="en-US" altLang="en-US" sz="900" b="0" i="0" u="none" strike="noStrike" cap="none" normalizeH="0" baseline="0" dirty="0">
                <a:ln>
                  <a:noFill/>
                </a:ln>
                <a:solidFill>
                  <a:srgbClr val="BCBEC4"/>
                </a:solidFill>
                <a:effectLst/>
                <a:latin typeface="JetBrains Mono"/>
              </a:rPr>
            </a:br>
            <a:r>
              <a:rPr kumimoji="0" lang="en-US" altLang="en-US" sz="900" b="0" i="0" u="none" strike="noStrike" cap="none" normalizeH="0" baseline="0" dirty="0">
                <a:ln>
                  <a:noFill/>
                </a:ln>
                <a:solidFill>
                  <a:srgbClr val="BCBEC4"/>
                </a:solidFill>
                <a:effectLst/>
                <a:latin typeface="JetBrains Mono"/>
              </a:rPr>
              <a:t>    }</a:t>
            </a:r>
            <a:br>
              <a:rPr kumimoji="0" lang="en-US" altLang="en-US" sz="900" b="0" i="0" u="none" strike="noStrike" cap="none" normalizeH="0" baseline="0" dirty="0">
                <a:ln>
                  <a:noFill/>
                </a:ln>
                <a:solidFill>
                  <a:srgbClr val="BCBEC4"/>
                </a:solidFill>
                <a:effectLst/>
                <a:latin typeface="JetBrains Mono"/>
              </a:rPr>
            </a:br>
            <a:r>
              <a:rPr kumimoji="0" lang="en-US" altLang="en-US" sz="900" b="0" i="0" u="none" strike="noStrike" cap="none" normalizeH="0" baseline="0" dirty="0">
                <a:ln>
                  <a:noFill/>
                </a:ln>
                <a:solidFill>
                  <a:srgbClr val="BCBEC4"/>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a:xfrm>
            <a:off x="594360" y="2194560"/>
            <a:ext cx="8346440" cy="3566160"/>
          </a:xfrm>
        </p:spPr>
        <p:txBody>
          <a:bodyPr>
            <a:normAutofit fontScale="85000" lnSpcReduction="10000"/>
          </a:bodyPr>
          <a:lstStyle/>
          <a:p>
            <a:pPr marL="0" indent="0" algn="just">
              <a:lnSpc>
                <a:spcPct val="150000"/>
              </a:lnSpc>
              <a:buNone/>
            </a:pPr>
            <a:r>
              <a:rPr lang="en-US" sz="2000" dirty="0"/>
              <a:t>	In conclusion, "Money Matters" is designed to simplify personal finance management by providing a user-friendly platform for tracking expenses, managing budgets, and setting financial goals. The app empowers users to take control of their finances, make informed decisions, and work towards achieving their financial objectives. With future enhancements like AI-driven financial insights and integration with banking services, the app has the potential to become an indispensable tool for personal finance management. Take the first step towards better financial health with "Money Matters"!</a:t>
            </a: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 y="2643973"/>
            <a:ext cx="9144000" cy="1293028"/>
          </a:xfrm>
        </p:spPr>
        <p:txBody>
          <a:bodyPr/>
          <a:lstStyle/>
          <a:p>
            <a:pPr algn="ctr"/>
            <a:r>
              <a:rPr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rPr dirty="0"/>
              <a:t>Managing personal finances can be challenging for individuals due to a lack of tools and financial literacy.</a:t>
            </a:r>
          </a:p>
          <a:p>
            <a:r>
              <a:rPr dirty="0"/>
              <a:t>Statistics:</a:t>
            </a:r>
            <a:endParaRPr lang="en-US" dirty="0"/>
          </a:p>
          <a:p>
            <a:pPr marL="0" indent="0">
              <a:buNone/>
            </a:pPr>
            <a:r>
              <a:rPr lang="en-US" dirty="0"/>
              <a:t>	"A budget is telling your money where to go 	     	instead of wondering where it went."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820" y="171366"/>
            <a:ext cx="6377940" cy="1293028"/>
          </a:xfrm>
        </p:spPr>
        <p:txBody>
          <a:bodyPr/>
          <a:lstStyle/>
          <a:p>
            <a:r>
              <a:rPr dirty="0"/>
              <a:t>Objectives</a:t>
            </a:r>
          </a:p>
        </p:txBody>
      </p:sp>
      <p:sp>
        <p:nvSpPr>
          <p:cNvPr id="5" name="Rectangle 2">
            <a:extLst>
              <a:ext uri="{FF2B5EF4-FFF2-40B4-BE49-F238E27FC236}">
                <a16:creationId xmlns:a16="http://schemas.microsoft.com/office/drawing/2014/main" id="{42ED9AF2-3A25-3231-0BF8-F7DFAA4DE1DB}"/>
              </a:ext>
            </a:extLst>
          </p:cNvPr>
          <p:cNvSpPr>
            <a:spLocks noGrp="1" noChangeArrowheads="1"/>
          </p:cNvSpPr>
          <p:nvPr>
            <p:ph idx="1"/>
          </p:nvPr>
        </p:nvSpPr>
        <p:spPr bwMode="auto">
          <a:xfrm>
            <a:off x="177800" y="1432136"/>
            <a:ext cx="883412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Simplify Budgeting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Provide users with an intuitive platform to set, manage, and track budgets effortlessly.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Track Expenses and Income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Enable users to log their financial transactions and categorize them for better visibility.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Financial Goal Planning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Allow users to set short-term and long-term financial goals and monitor their progress.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Provide Analytical Insights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Offer visual tools such as charts and reports to help users analyze spending patterns and make informed decisions.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Increase Financial Awareness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Educate users about their spending habits, encouraging responsible financial management.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Secure Data Storage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Ensure user data privacy and provide secure storage for financial records.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1008213"/>
            <a:ext cx="3307080" cy="1293028"/>
          </a:xfrm>
        </p:spPr>
        <p:txBody>
          <a:bodyPr/>
          <a:lstStyle/>
          <a:p>
            <a:pPr algn="l"/>
            <a:r>
              <a:rPr dirty="0"/>
              <a:t>Features</a:t>
            </a:r>
          </a:p>
        </p:txBody>
      </p:sp>
      <p:sp>
        <p:nvSpPr>
          <p:cNvPr id="4" name="Rectangle 1">
            <a:extLst>
              <a:ext uri="{FF2B5EF4-FFF2-40B4-BE49-F238E27FC236}">
                <a16:creationId xmlns:a16="http://schemas.microsoft.com/office/drawing/2014/main" id="{F71CDFDA-6B89-69BF-8A3F-6F9245A28D2F}"/>
              </a:ext>
            </a:extLst>
          </p:cNvPr>
          <p:cNvSpPr>
            <a:spLocks noGrp="1" noChangeArrowheads="1"/>
          </p:cNvSpPr>
          <p:nvPr>
            <p:ph idx="1"/>
          </p:nvPr>
        </p:nvSpPr>
        <p:spPr bwMode="auto">
          <a:xfrm>
            <a:off x="736600" y="1749529"/>
            <a:ext cx="3693160" cy="221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Expense and Income Tracker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Budget Management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Financial Goal Planner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Visual Analytics and Reports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Secure Login and Data Privacy</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297013"/>
            <a:ext cx="6377940" cy="1293028"/>
          </a:xfrm>
        </p:spPr>
        <p:txBody>
          <a:bodyPr/>
          <a:lstStyle/>
          <a:p>
            <a:r>
              <a:rPr dirty="0"/>
              <a:t>System Architecture</a:t>
            </a:r>
          </a:p>
        </p:txBody>
      </p:sp>
      <p:pic>
        <p:nvPicPr>
          <p:cNvPr id="5" name="Content Placeholder 4">
            <a:extLst>
              <a:ext uri="{FF2B5EF4-FFF2-40B4-BE49-F238E27FC236}">
                <a16:creationId xmlns:a16="http://schemas.microsoft.com/office/drawing/2014/main" id="{491429C0-E465-A51C-FE4A-60CE80E627D3}"/>
              </a:ext>
            </a:extLst>
          </p:cNvPr>
          <p:cNvPicPr>
            <a:picLocks noGrp="1" noChangeAspect="1"/>
          </p:cNvPicPr>
          <p:nvPr>
            <p:ph idx="1"/>
          </p:nvPr>
        </p:nvPicPr>
        <p:blipFill>
          <a:blip r:embed="rId2"/>
          <a:stretch>
            <a:fillRect/>
          </a:stretch>
        </p:blipFill>
        <p:spPr>
          <a:xfrm>
            <a:off x="538480" y="1442720"/>
            <a:ext cx="8128000" cy="5232399"/>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Technology Stack</a:t>
            </a:r>
          </a:p>
        </p:txBody>
      </p:sp>
      <p:sp>
        <p:nvSpPr>
          <p:cNvPr id="3" name="Content Placeholder 2"/>
          <p:cNvSpPr>
            <a:spLocks noGrp="1"/>
          </p:cNvSpPr>
          <p:nvPr>
            <p:ph idx="1"/>
          </p:nvPr>
        </p:nvSpPr>
        <p:spPr/>
        <p:txBody>
          <a:bodyPr/>
          <a:lstStyle/>
          <a:p>
            <a:r>
              <a:rPr dirty="0"/>
              <a:t>- Frontend: React Native/Ionic</a:t>
            </a:r>
          </a:p>
          <a:p>
            <a:r>
              <a:rPr dirty="0"/>
              <a:t>- Backend: Firebase/Node.js</a:t>
            </a:r>
          </a:p>
          <a:p>
            <a:r>
              <a:rPr dirty="0"/>
              <a:t>- Database: </a:t>
            </a:r>
            <a:r>
              <a:rPr dirty="0" err="1"/>
              <a:t>Firestore</a:t>
            </a:r>
            <a:r>
              <a:rPr dirty="0"/>
              <a:t>/SQLite</a:t>
            </a:r>
            <a:endParaRPr lang="en-US" dirty="0"/>
          </a:p>
          <a:p>
            <a:r>
              <a:rPr lang="en-IN" dirty="0"/>
              <a:t>- Deployment: Play Store/ App Store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297013"/>
            <a:ext cx="6377940" cy="1293028"/>
          </a:xfrm>
        </p:spPr>
        <p:txBody>
          <a:bodyPr/>
          <a:lstStyle/>
          <a:p>
            <a:r>
              <a:rPr dirty="0"/>
              <a:t>User Interface (UI)</a:t>
            </a:r>
          </a:p>
        </p:txBody>
      </p:sp>
      <p:pic>
        <p:nvPicPr>
          <p:cNvPr id="5" name="Content Placeholder 4">
            <a:extLst>
              <a:ext uri="{FF2B5EF4-FFF2-40B4-BE49-F238E27FC236}">
                <a16:creationId xmlns:a16="http://schemas.microsoft.com/office/drawing/2014/main" id="{29209CC6-BF33-6A8D-DC40-24E8A8F3B9AF}"/>
              </a:ext>
            </a:extLst>
          </p:cNvPr>
          <p:cNvPicPr>
            <a:picLocks noGrp="1" noChangeAspect="1"/>
          </p:cNvPicPr>
          <p:nvPr>
            <p:ph idx="1"/>
          </p:nvPr>
        </p:nvPicPr>
        <p:blipFill>
          <a:blip r:embed="rId2"/>
          <a:stretch>
            <a:fillRect/>
          </a:stretch>
        </p:blipFill>
        <p:spPr>
          <a:xfrm>
            <a:off x="5205743" y="2674015"/>
            <a:ext cx="2532227" cy="2912562"/>
          </a:xfrm>
        </p:spPr>
      </p:pic>
      <p:pic>
        <p:nvPicPr>
          <p:cNvPr id="7" name="Picture 6">
            <a:extLst>
              <a:ext uri="{FF2B5EF4-FFF2-40B4-BE49-F238E27FC236}">
                <a16:creationId xmlns:a16="http://schemas.microsoft.com/office/drawing/2014/main" id="{A9BB0446-C755-4174-3359-4AA9BB11C5C3}"/>
              </a:ext>
            </a:extLst>
          </p:cNvPr>
          <p:cNvPicPr>
            <a:picLocks noChangeAspect="1"/>
          </p:cNvPicPr>
          <p:nvPr/>
        </p:nvPicPr>
        <p:blipFill>
          <a:blip r:embed="rId3"/>
          <a:stretch>
            <a:fillRect/>
          </a:stretch>
        </p:blipFill>
        <p:spPr>
          <a:xfrm>
            <a:off x="4734560" y="1432560"/>
            <a:ext cx="4033520" cy="5090160"/>
          </a:xfrm>
          <a:prstGeom prst="rect">
            <a:avLst/>
          </a:prstGeom>
        </p:spPr>
      </p:pic>
      <p:pic>
        <p:nvPicPr>
          <p:cNvPr id="9" name="Picture 8">
            <a:extLst>
              <a:ext uri="{FF2B5EF4-FFF2-40B4-BE49-F238E27FC236}">
                <a16:creationId xmlns:a16="http://schemas.microsoft.com/office/drawing/2014/main" id="{CEAEF52B-6335-4DFC-3314-426E280C0344}"/>
              </a:ext>
            </a:extLst>
          </p:cNvPr>
          <p:cNvPicPr>
            <a:picLocks noChangeAspect="1"/>
          </p:cNvPicPr>
          <p:nvPr/>
        </p:nvPicPr>
        <p:blipFill>
          <a:blip r:embed="rId2"/>
          <a:stretch>
            <a:fillRect/>
          </a:stretch>
        </p:blipFill>
        <p:spPr>
          <a:xfrm>
            <a:off x="233679" y="1432559"/>
            <a:ext cx="4211193" cy="509015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5220" y="388453"/>
            <a:ext cx="6377940" cy="1293028"/>
          </a:xfrm>
        </p:spPr>
        <p:txBody>
          <a:bodyPr/>
          <a:lstStyle/>
          <a:p>
            <a:r>
              <a:rPr dirty="0"/>
              <a:t>Code Implementation</a:t>
            </a:r>
          </a:p>
        </p:txBody>
      </p:sp>
      <p:sp>
        <p:nvSpPr>
          <p:cNvPr id="3" name="Content Placeholder 2"/>
          <p:cNvSpPr>
            <a:spLocks noGrp="1"/>
          </p:cNvSpPr>
          <p:nvPr>
            <p:ph idx="1"/>
          </p:nvPr>
        </p:nvSpPr>
        <p:spPr>
          <a:xfrm>
            <a:off x="594360" y="1696720"/>
            <a:ext cx="7955280" cy="4937760"/>
          </a:xfrm>
        </p:spPr>
        <p:txBody>
          <a:bodyPr>
            <a:normAutofit fontScale="70000" lnSpcReduction="20000"/>
          </a:bodyPr>
          <a:lstStyle/>
          <a:p>
            <a:r>
              <a:rPr sz="2600" dirty="0"/>
              <a:t>Snippet 1: User Authentication</a:t>
            </a:r>
          </a:p>
          <a:p>
            <a:pPr marL="457200" lvl="1" indent="0">
              <a:buNone/>
            </a:pPr>
            <a:endParaRPr lang="en-IN" sz="1700" dirty="0"/>
          </a:p>
          <a:p>
            <a:pPr marL="457200" lvl="1" indent="0">
              <a:buNone/>
            </a:pPr>
            <a:r>
              <a:rPr lang="en-IN" sz="1700" dirty="0"/>
              <a:t>// Example Login Code</a:t>
            </a:r>
          </a:p>
          <a:p>
            <a:pPr marL="457200" lvl="1" indent="0">
              <a:buNone/>
            </a:pPr>
            <a:r>
              <a:rPr lang="en-IN" sz="1700" dirty="0" err="1"/>
              <a:t>firebaseAuth.signInWithEmailAndPassword</a:t>
            </a:r>
            <a:r>
              <a:rPr lang="en-IN" sz="1700" dirty="0"/>
              <a:t>(email, password)</a:t>
            </a:r>
          </a:p>
          <a:p>
            <a:pPr marL="457200" lvl="1" indent="0">
              <a:buNone/>
            </a:pPr>
            <a:r>
              <a:rPr lang="en-IN" sz="1700" dirty="0"/>
              <a:t>    .</a:t>
            </a:r>
            <a:r>
              <a:rPr lang="en-IN" sz="1700" dirty="0" err="1"/>
              <a:t>addOnCompleteListener</a:t>
            </a:r>
            <a:r>
              <a:rPr lang="en-IN" sz="1700" dirty="0"/>
              <a:t>(task -&gt; {</a:t>
            </a:r>
          </a:p>
          <a:p>
            <a:pPr marL="457200" lvl="1" indent="0">
              <a:buNone/>
            </a:pPr>
            <a:r>
              <a:rPr lang="en-IN" sz="1700" dirty="0"/>
              <a:t>        if (</a:t>
            </a:r>
            <a:r>
              <a:rPr lang="en-IN" sz="1700" dirty="0" err="1"/>
              <a:t>task.isSuccessful</a:t>
            </a:r>
            <a:r>
              <a:rPr lang="en-IN" sz="1700" dirty="0"/>
              <a:t>()) {</a:t>
            </a:r>
          </a:p>
          <a:p>
            <a:pPr marL="457200" lvl="1" indent="0">
              <a:buNone/>
            </a:pPr>
            <a:r>
              <a:rPr lang="en-IN" sz="1700" dirty="0"/>
              <a:t>            </a:t>
            </a:r>
            <a:r>
              <a:rPr lang="en-IN" sz="1700" dirty="0" err="1"/>
              <a:t>Log.d</a:t>
            </a:r>
            <a:r>
              <a:rPr lang="en-IN" sz="1700" dirty="0"/>
              <a:t>("Login", "Success");</a:t>
            </a:r>
          </a:p>
          <a:p>
            <a:pPr marL="457200" lvl="1" indent="0">
              <a:buNone/>
            </a:pPr>
            <a:r>
              <a:rPr lang="en-IN" sz="1700" dirty="0"/>
              <a:t>        } else {</a:t>
            </a:r>
          </a:p>
          <a:p>
            <a:pPr marL="457200" lvl="1" indent="0">
              <a:buNone/>
            </a:pPr>
            <a:r>
              <a:rPr lang="en-IN" sz="1700" dirty="0"/>
              <a:t>            </a:t>
            </a:r>
            <a:r>
              <a:rPr lang="en-IN" sz="1700" dirty="0" err="1"/>
              <a:t>Log.d</a:t>
            </a:r>
            <a:r>
              <a:rPr lang="en-IN" sz="1700" dirty="0"/>
              <a:t>("Login", "Failed: " + </a:t>
            </a:r>
            <a:r>
              <a:rPr lang="en-IN" sz="1700" dirty="0" err="1"/>
              <a:t>task.getException</a:t>
            </a:r>
            <a:r>
              <a:rPr lang="en-IN" sz="1700" dirty="0"/>
              <a:t>().</a:t>
            </a:r>
            <a:r>
              <a:rPr lang="en-IN" sz="1700" dirty="0" err="1"/>
              <a:t>getMessage</a:t>
            </a:r>
            <a:r>
              <a:rPr lang="en-IN" sz="1700" dirty="0"/>
              <a:t>());</a:t>
            </a:r>
          </a:p>
          <a:p>
            <a:pPr marL="457200" lvl="1" indent="0">
              <a:buNone/>
            </a:pPr>
            <a:r>
              <a:rPr lang="en-IN" sz="1700" dirty="0"/>
              <a:t>        }</a:t>
            </a:r>
          </a:p>
          <a:p>
            <a:pPr marL="457200" lvl="1" indent="0">
              <a:buNone/>
            </a:pPr>
            <a:r>
              <a:rPr lang="en-IN" sz="1700" dirty="0"/>
              <a:t>    });</a:t>
            </a:r>
          </a:p>
          <a:p>
            <a:endParaRPr dirty="0"/>
          </a:p>
          <a:p>
            <a:r>
              <a:rPr sz="2600" dirty="0"/>
              <a:t>Snippet 2: Expense Entry Form</a:t>
            </a:r>
            <a:endParaRPr lang="en-US" sz="2600" dirty="0"/>
          </a:p>
          <a:p>
            <a:pPr marL="457200" lvl="1" indent="0">
              <a:buNone/>
            </a:pPr>
            <a:endParaRPr lang="en-IN" dirty="0"/>
          </a:p>
          <a:p>
            <a:pPr marL="457200" lvl="1" indent="0">
              <a:buNone/>
            </a:pPr>
            <a:r>
              <a:rPr lang="en-IN" dirty="0"/>
              <a:t>public void </a:t>
            </a:r>
            <a:r>
              <a:rPr lang="en-IN" dirty="0" err="1"/>
              <a:t>addExpense</a:t>
            </a:r>
            <a:r>
              <a:rPr lang="en-IN" dirty="0"/>
              <a:t>(String category, double amount) {</a:t>
            </a:r>
          </a:p>
          <a:p>
            <a:pPr marL="457200" lvl="1" indent="0">
              <a:buNone/>
            </a:pPr>
            <a:r>
              <a:rPr lang="en-IN" dirty="0"/>
              <a:t>    Map&lt;String, Object&gt; expense = new HashMap&lt;&gt;();</a:t>
            </a:r>
          </a:p>
          <a:p>
            <a:pPr marL="457200" lvl="1" indent="0">
              <a:buNone/>
            </a:pPr>
            <a:r>
              <a:rPr lang="en-IN" dirty="0"/>
              <a:t>    </a:t>
            </a:r>
            <a:r>
              <a:rPr lang="en-IN" dirty="0" err="1"/>
              <a:t>expense.put</a:t>
            </a:r>
            <a:r>
              <a:rPr lang="en-IN" dirty="0"/>
              <a:t>("category", category);</a:t>
            </a:r>
          </a:p>
          <a:p>
            <a:pPr marL="457200" lvl="1" indent="0">
              <a:buNone/>
            </a:pPr>
            <a:r>
              <a:rPr lang="en-IN" dirty="0"/>
              <a:t>    </a:t>
            </a:r>
            <a:r>
              <a:rPr lang="en-IN" dirty="0" err="1"/>
              <a:t>expense.put</a:t>
            </a:r>
            <a:r>
              <a:rPr lang="en-IN" dirty="0"/>
              <a:t>("amount", amount);</a:t>
            </a:r>
          </a:p>
          <a:p>
            <a:pPr marL="457200" lvl="1" indent="0">
              <a:buNone/>
            </a:pPr>
            <a:r>
              <a:rPr lang="en-IN" dirty="0"/>
              <a:t>    </a:t>
            </a:r>
            <a:r>
              <a:rPr lang="en-IN" dirty="0" err="1"/>
              <a:t>db.collection</a:t>
            </a:r>
            <a:r>
              <a:rPr lang="en-IN" dirty="0"/>
              <a:t>("expenses").add(expense)</a:t>
            </a:r>
          </a:p>
          <a:p>
            <a:pPr marL="457200" lvl="1" indent="0">
              <a:buNone/>
            </a:pPr>
            <a:r>
              <a:rPr lang="en-IN" dirty="0"/>
              <a:t>        .</a:t>
            </a:r>
            <a:r>
              <a:rPr lang="en-IN" dirty="0" err="1"/>
              <a:t>addOnSuccessListener</a:t>
            </a:r>
            <a:r>
              <a:rPr lang="en-IN" dirty="0"/>
              <a:t>(</a:t>
            </a:r>
            <a:r>
              <a:rPr lang="en-IN" dirty="0" err="1"/>
              <a:t>docRef</a:t>
            </a:r>
            <a:r>
              <a:rPr lang="en-IN" dirty="0"/>
              <a:t> -&gt; </a:t>
            </a:r>
            <a:r>
              <a:rPr lang="en-IN" dirty="0" err="1"/>
              <a:t>Log.d</a:t>
            </a:r>
            <a:r>
              <a:rPr lang="en-IN" dirty="0"/>
              <a:t>("Expense", "Added"))</a:t>
            </a:r>
          </a:p>
          <a:p>
            <a:pPr marL="457200" lvl="1" indent="0">
              <a:buNone/>
            </a:pPr>
            <a:r>
              <a:rPr lang="en-IN" dirty="0"/>
              <a:t>        .</a:t>
            </a:r>
            <a:r>
              <a:rPr lang="en-IN" dirty="0" err="1"/>
              <a:t>addOnFailureListener</a:t>
            </a:r>
            <a:r>
              <a:rPr lang="en-IN" dirty="0"/>
              <a:t>(e -&gt; </a:t>
            </a:r>
            <a:r>
              <a:rPr lang="en-IN" dirty="0" err="1"/>
              <a:t>Log.d</a:t>
            </a:r>
            <a:r>
              <a:rPr lang="en-IN" dirty="0"/>
              <a:t>("Expense", "Error: " + </a:t>
            </a:r>
            <a:r>
              <a:rPr lang="en-IN" dirty="0" err="1"/>
              <a:t>e.getMessage</a:t>
            </a:r>
            <a:r>
              <a:rPr lang="en-IN" dirty="0"/>
              <a:t>()));</a:t>
            </a:r>
          </a:p>
          <a:p>
            <a:pPr marL="457200" lvl="1" indent="0">
              <a:buNone/>
            </a:pPr>
            <a:r>
              <a:rPr lang="en-IN" dirty="0"/>
              <a:t>}</a:t>
            </a:r>
          </a:p>
          <a:p>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7780" y="215733"/>
            <a:ext cx="6377940" cy="1293028"/>
          </a:xfrm>
        </p:spPr>
        <p:txBody>
          <a:bodyPr/>
          <a:lstStyle/>
          <a:p>
            <a:r>
              <a:rPr lang="en-US" dirty="0"/>
              <a:t>Code implementation</a:t>
            </a:r>
            <a:endParaRPr dirty="0"/>
          </a:p>
        </p:txBody>
      </p:sp>
      <p:sp>
        <p:nvSpPr>
          <p:cNvPr id="6" name="Content Placeholder 2"/>
          <p:cNvSpPr txBox="1">
            <a:spLocks/>
          </p:cNvSpPr>
          <p:nvPr/>
        </p:nvSpPr>
        <p:spPr>
          <a:xfrm>
            <a:off x="396240" y="1402080"/>
            <a:ext cx="8244840" cy="3886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t>AndroidMainFest.xml</a:t>
            </a:r>
          </a:p>
          <a:p>
            <a:endParaRPr lang="en-US" dirty="0"/>
          </a:p>
          <a:p>
            <a:endParaRPr lang="en-US" dirty="0"/>
          </a:p>
        </p:txBody>
      </p:sp>
      <p:sp>
        <p:nvSpPr>
          <p:cNvPr id="7" name="Rectangle 1">
            <a:extLst>
              <a:ext uri="{FF2B5EF4-FFF2-40B4-BE49-F238E27FC236}">
                <a16:creationId xmlns:a16="http://schemas.microsoft.com/office/drawing/2014/main" id="{852D0DDD-FBC5-80EB-E1B4-0054CC1D4F0E}"/>
              </a:ext>
            </a:extLst>
          </p:cNvPr>
          <p:cNvSpPr>
            <a:spLocks noChangeArrowheads="1"/>
          </p:cNvSpPr>
          <p:nvPr/>
        </p:nvSpPr>
        <p:spPr bwMode="auto">
          <a:xfrm>
            <a:off x="381000" y="1743530"/>
            <a:ext cx="8366760" cy="4801314"/>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900" b="0" i="0" u="none" strike="noStrike" cap="none" normalizeH="0" baseline="0" dirty="0">
                <a:ln>
                  <a:noFill/>
                </a:ln>
                <a:solidFill>
                  <a:srgbClr val="D5B778"/>
                </a:solidFill>
                <a:effectLst/>
                <a:latin typeface="JetBrains Mono"/>
              </a:rPr>
              <a:t>&lt;?</a:t>
            </a:r>
            <a:r>
              <a:rPr kumimoji="0" lang="en-US" altLang="en-US" sz="900" b="0" i="0" u="none" strike="noStrike" cap="none" normalizeH="0" baseline="0" dirty="0">
                <a:ln>
                  <a:noFill/>
                </a:ln>
                <a:solidFill>
                  <a:srgbClr val="BCBEC4"/>
                </a:solidFill>
                <a:effectLst/>
                <a:latin typeface="JetBrains Mono"/>
              </a:rPr>
              <a:t>xml version</a:t>
            </a:r>
            <a:r>
              <a:rPr kumimoji="0" lang="en-US" altLang="en-US" sz="900" b="0" i="0" u="none" strike="noStrike" cap="none" normalizeH="0" baseline="0" dirty="0">
                <a:ln>
                  <a:noFill/>
                </a:ln>
                <a:solidFill>
                  <a:srgbClr val="6AAB73"/>
                </a:solidFill>
                <a:effectLst/>
                <a:latin typeface="JetBrains Mono"/>
              </a:rPr>
              <a:t>="1.0" </a:t>
            </a:r>
            <a:r>
              <a:rPr kumimoji="0" lang="en-US" altLang="en-US" sz="900" b="0" i="0" u="none" strike="noStrike" cap="none" normalizeH="0" baseline="0" dirty="0">
                <a:ln>
                  <a:noFill/>
                </a:ln>
                <a:solidFill>
                  <a:srgbClr val="BCBEC4"/>
                </a:solidFill>
                <a:effectLst/>
                <a:latin typeface="JetBrains Mono"/>
              </a:rPr>
              <a:t>encoding</a:t>
            </a:r>
            <a:r>
              <a:rPr kumimoji="0" lang="en-US" altLang="en-US" sz="900" b="0" i="0" u="none" strike="noStrike" cap="none" normalizeH="0" baseline="0" dirty="0">
                <a:ln>
                  <a:noFill/>
                </a:ln>
                <a:solidFill>
                  <a:srgbClr val="6AAB73"/>
                </a:solidFill>
                <a:effectLst/>
                <a:latin typeface="JetBrains Mono"/>
              </a:rPr>
              <a:t>="utf-8"</a:t>
            </a:r>
            <a:r>
              <a:rPr kumimoji="0" lang="en-US" altLang="en-US" sz="900" b="0" i="0" u="none" strike="noStrike" cap="none" normalizeH="0" baseline="0" dirty="0">
                <a:ln>
                  <a:noFill/>
                </a:ln>
                <a:solidFill>
                  <a:srgbClr val="D5B778"/>
                </a:solidFill>
                <a:effectLst/>
                <a:latin typeface="JetBrains Mono"/>
              </a:rPr>
              <a:t>?&gt;</a:t>
            </a:r>
            <a:br>
              <a:rPr kumimoji="0" lang="en-US" altLang="en-US" sz="900" b="0" i="0" u="none" strike="noStrike" cap="none" normalizeH="0" baseline="0" dirty="0">
                <a:ln>
                  <a:noFill/>
                </a:ln>
                <a:solidFill>
                  <a:srgbClr val="D5B778"/>
                </a:solidFill>
                <a:effectLst/>
                <a:latin typeface="JetBrains Mono"/>
              </a:rPr>
            </a:br>
            <a:r>
              <a:rPr kumimoji="0" lang="en-US" altLang="en-US" sz="900" b="0" i="0" u="none" strike="noStrike" cap="none" normalizeH="0" baseline="0" dirty="0">
                <a:ln>
                  <a:noFill/>
                </a:ln>
                <a:solidFill>
                  <a:srgbClr val="D5B778"/>
                </a:solidFill>
                <a:effectLst/>
                <a:latin typeface="JetBrains Mono"/>
              </a:rPr>
              <a:t>&lt;manifest </a:t>
            </a:r>
            <a:r>
              <a:rPr kumimoji="0" lang="en-US" altLang="en-US" sz="900" b="0" i="0" u="none" strike="noStrike" cap="none" normalizeH="0" baseline="0" dirty="0" err="1">
                <a:ln>
                  <a:noFill/>
                </a:ln>
                <a:solidFill>
                  <a:srgbClr val="BCBEC4"/>
                </a:solidFill>
                <a:effectLst/>
                <a:latin typeface="JetBrains Mono"/>
              </a:rPr>
              <a:t>xmlns:</a:t>
            </a:r>
            <a:r>
              <a:rPr kumimoji="0" lang="en-US" altLang="en-US" sz="900" b="0" i="0" u="none" strike="noStrike" cap="none" normalizeH="0" baseline="0" dirty="0" err="1">
                <a:ln>
                  <a:noFill/>
                </a:ln>
                <a:solidFill>
                  <a:srgbClr val="C77DBB"/>
                </a:solidFill>
                <a:effectLst/>
                <a:latin typeface="JetBrains Mono"/>
              </a:rPr>
              <a:t>android</a:t>
            </a:r>
            <a:r>
              <a:rPr kumimoji="0" lang="en-US" altLang="en-US" sz="900" b="0" i="0" u="none" strike="noStrike" cap="none" normalizeH="0" baseline="0" dirty="0">
                <a:ln>
                  <a:noFill/>
                </a:ln>
                <a:solidFill>
                  <a:srgbClr val="6AAB73"/>
                </a:solidFill>
                <a:effectLst/>
                <a:latin typeface="JetBrains Mono"/>
              </a:rPr>
              <a:t>="http://schemas.android.com/</a:t>
            </a:r>
            <a:r>
              <a:rPr kumimoji="0" lang="en-US" altLang="en-US" sz="900" b="0" i="0" u="none" strike="noStrike" cap="none" normalizeH="0" baseline="0" dirty="0" err="1">
                <a:ln>
                  <a:noFill/>
                </a:ln>
                <a:solidFill>
                  <a:srgbClr val="6AAB73"/>
                </a:solidFill>
                <a:effectLst/>
                <a:latin typeface="JetBrains Mono"/>
              </a:rPr>
              <a:t>apk</a:t>
            </a:r>
            <a:r>
              <a:rPr kumimoji="0" lang="en-US" altLang="en-US" sz="900" b="0" i="0" u="none" strike="noStrike" cap="none" normalizeH="0" baseline="0" dirty="0">
                <a:ln>
                  <a:noFill/>
                </a:ln>
                <a:solidFill>
                  <a:srgbClr val="6AAB73"/>
                </a:solidFill>
                <a:effectLst/>
                <a:latin typeface="JetBrains Mono"/>
              </a:rPr>
              <a:t>/res/android"</a:t>
            </a:r>
            <a:br>
              <a:rPr kumimoji="0" lang="en-US" altLang="en-US" sz="900" b="0" i="0" u="none" strike="noStrike" cap="none" normalizeH="0" baseline="0" dirty="0">
                <a:ln>
                  <a:noFill/>
                </a:ln>
                <a:solidFill>
                  <a:srgbClr val="6AAB73"/>
                </a:solidFill>
                <a:effectLst/>
                <a:latin typeface="JetBrains Mono"/>
              </a:rPr>
            </a:br>
            <a:r>
              <a:rPr kumimoji="0" lang="en-US" altLang="en-US" sz="900" b="0" i="0" u="none" strike="noStrike" cap="none" normalizeH="0" baseline="0" dirty="0">
                <a:ln>
                  <a:noFill/>
                </a:ln>
                <a:solidFill>
                  <a:srgbClr val="6AAB73"/>
                </a:solidFill>
                <a:effectLst/>
                <a:latin typeface="JetBrains Mono"/>
              </a:rPr>
              <a:t>    </a:t>
            </a:r>
            <a:r>
              <a:rPr kumimoji="0" lang="en-US" altLang="en-US" sz="900" b="0" i="0" u="none" strike="noStrike" cap="none" normalizeH="0" baseline="0" dirty="0" err="1">
                <a:ln>
                  <a:noFill/>
                </a:ln>
                <a:solidFill>
                  <a:srgbClr val="BCBEC4"/>
                </a:solidFill>
                <a:effectLst/>
                <a:latin typeface="JetBrains Mono"/>
              </a:rPr>
              <a:t>xmlns:</a:t>
            </a:r>
            <a:r>
              <a:rPr kumimoji="0" lang="en-US" altLang="en-US" sz="900" b="0" i="0" u="none" strike="noStrike" cap="none" normalizeH="0" baseline="0" dirty="0" err="1">
                <a:ln>
                  <a:noFill/>
                </a:ln>
                <a:solidFill>
                  <a:srgbClr val="C77DBB"/>
                </a:solidFill>
                <a:effectLst/>
                <a:latin typeface="JetBrains Mono"/>
              </a:rPr>
              <a:t>dist</a:t>
            </a:r>
            <a:r>
              <a:rPr kumimoji="0" lang="en-US" altLang="en-US" sz="900" b="0" i="0" u="none" strike="noStrike" cap="none" normalizeH="0" baseline="0" dirty="0">
                <a:ln>
                  <a:noFill/>
                </a:ln>
                <a:solidFill>
                  <a:srgbClr val="6AAB73"/>
                </a:solidFill>
                <a:effectLst/>
                <a:latin typeface="JetBrains Mono"/>
              </a:rPr>
              <a:t>="http://schemas.android.com/</a:t>
            </a:r>
            <a:r>
              <a:rPr kumimoji="0" lang="en-US" altLang="en-US" sz="900" b="0" i="0" u="none" strike="noStrike" cap="none" normalizeH="0" baseline="0" dirty="0" err="1">
                <a:ln>
                  <a:noFill/>
                </a:ln>
                <a:solidFill>
                  <a:srgbClr val="6AAB73"/>
                </a:solidFill>
                <a:effectLst/>
                <a:latin typeface="JetBrains Mono"/>
              </a:rPr>
              <a:t>apk</a:t>
            </a:r>
            <a:r>
              <a:rPr kumimoji="0" lang="en-US" altLang="en-US" sz="900" b="0" i="0" u="none" strike="noStrike" cap="none" normalizeH="0" baseline="0" dirty="0">
                <a:ln>
                  <a:noFill/>
                </a:ln>
                <a:solidFill>
                  <a:srgbClr val="6AAB73"/>
                </a:solidFill>
                <a:effectLst/>
                <a:latin typeface="JetBrains Mono"/>
              </a:rPr>
              <a:t>/distribution"</a:t>
            </a:r>
            <a:br>
              <a:rPr kumimoji="0" lang="en-US" altLang="en-US" sz="900" b="0" i="0" u="none" strike="noStrike" cap="none" normalizeH="0" baseline="0" dirty="0">
                <a:ln>
                  <a:noFill/>
                </a:ln>
                <a:solidFill>
                  <a:srgbClr val="6AAB73"/>
                </a:solidFill>
                <a:effectLst/>
                <a:latin typeface="JetBrains Mono"/>
              </a:rPr>
            </a:br>
            <a:r>
              <a:rPr kumimoji="0" lang="en-US" altLang="en-US" sz="900" b="0" i="0" u="none" strike="noStrike" cap="none" normalizeH="0" baseline="0" dirty="0">
                <a:ln>
                  <a:noFill/>
                </a:ln>
                <a:solidFill>
                  <a:srgbClr val="6AAB73"/>
                </a:solidFill>
                <a:effectLst/>
                <a:latin typeface="JetBrains Mono"/>
              </a:rPr>
              <a:t>    </a:t>
            </a:r>
            <a:r>
              <a:rPr kumimoji="0" lang="en-US" altLang="en-US" sz="900" b="0" i="0" u="none" strike="noStrike" cap="none" normalizeH="0" baseline="0" dirty="0" err="1">
                <a:ln>
                  <a:noFill/>
                </a:ln>
                <a:solidFill>
                  <a:srgbClr val="BCBEC4"/>
                </a:solidFill>
                <a:effectLst/>
                <a:latin typeface="JetBrains Mono"/>
              </a:rPr>
              <a:t>xmlns:</a:t>
            </a:r>
            <a:r>
              <a:rPr kumimoji="0" lang="en-US" altLang="en-US" sz="900" b="0" i="0" u="none" strike="noStrike" cap="none" normalizeH="0" baseline="0" dirty="0" err="1">
                <a:ln>
                  <a:noFill/>
                </a:ln>
                <a:solidFill>
                  <a:srgbClr val="C77DBB"/>
                </a:solidFill>
                <a:effectLst/>
                <a:latin typeface="JetBrains Mono"/>
              </a:rPr>
              <a:t>tools</a:t>
            </a:r>
            <a:r>
              <a:rPr kumimoji="0" lang="en-US" altLang="en-US" sz="900" b="0" i="0" u="none" strike="noStrike" cap="none" normalizeH="0" baseline="0" dirty="0">
                <a:ln>
                  <a:noFill/>
                </a:ln>
                <a:solidFill>
                  <a:srgbClr val="6AAB73"/>
                </a:solidFill>
                <a:effectLst/>
                <a:latin typeface="JetBrains Mono"/>
              </a:rPr>
              <a:t>="http://schemas.android.com/tools"</a:t>
            </a:r>
            <a:r>
              <a:rPr kumimoji="0" lang="en-US" altLang="en-US" sz="900" b="0" i="0" u="none" strike="noStrike" cap="none" normalizeH="0" baseline="0" dirty="0">
                <a:ln>
                  <a:noFill/>
                </a:ln>
                <a:solidFill>
                  <a:srgbClr val="D5B778"/>
                </a:solidFill>
                <a:effectLst/>
                <a:latin typeface="JetBrains Mono"/>
              </a:rPr>
              <a:t>&gt;</a:t>
            </a:r>
            <a:br>
              <a:rPr kumimoji="0" lang="en-US" altLang="en-US" sz="900" b="0" i="0" u="none" strike="noStrike" cap="none" normalizeH="0" baseline="0" dirty="0">
                <a:ln>
                  <a:noFill/>
                </a:ln>
                <a:solidFill>
                  <a:srgbClr val="D5B778"/>
                </a:solidFill>
                <a:effectLst/>
                <a:latin typeface="JetBrains Mono"/>
              </a:rPr>
            </a:br>
            <a:br>
              <a:rPr kumimoji="0" lang="en-US" altLang="en-US" sz="900" b="0" i="0" u="none" strike="noStrike" cap="none" normalizeH="0" baseline="0" dirty="0">
                <a:ln>
                  <a:noFill/>
                </a:ln>
                <a:solidFill>
                  <a:srgbClr val="D5B778"/>
                </a:solidFill>
                <a:effectLst/>
                <a:latin typeface="JetBrains Mono"/>
              </a:rPr>
            </a:br>
            <a:r>
              <a:rPr kumimoji="0" lang="en-US" altLang="en-US" sz="900" b="0" i="0" u="none" strike="noStrike" cap="none" normalizeH="0" baseline="0" dirty="0">
                <a:ln>
                  <a:noFill/>
                </a:ln>
                <a:solidFill>
                  <a:srgbClr val="D5B778"/>
                </a:solidFill>
                <a:effectLst/>
                <a:latin typeface="JetBrains Mono"/>
              </a:rPr>
              <a:t>    &lt;uses-permission</a:t>
            </a:r>
            <a:br>
              <a:rPr kumimoji="0" lang="en-US" altLang="en-US" sz="900" b="0" i="0" u="none" strike="noStrike" cap="none" normalizeH="0" baseline="0" dirty="0">
                <a:ln>
                  <a:noFill/>
                </a:ln>
                <a:solidFill>
                  <a:srgbClr val="D5B778"/>
                </a:solidFill>
                <a:effectLst/>
                <a:latin typeface="JetBrains Mono"/>
              </a:rPr>
            </a:br>
            <a:r>
              <a:rPr kumimoji="0" lang="en-US" altLang="en-US" sz="900" b="0" i="0" u="none" strike="noStrike" cap="none" normalizeH="0" baseline="0" dirty="0">
                <a:ln>
                  <a:noFill/>
                </a:ln>
                <a:solidFill>
                  <a:srgbClr val="D5B778"/>
                </a:solidFill>
                <a:effectLst/>
                <a:latin typeface="JetBrains Mono"/>
              </a:rPr>
              <a:t>        </a:t>
            </a:r>
            <a:r>
              <a:rPr kumimoji="0" lang="en-US" altLang="en-US" sz="900" b="0" i="0" u="none" strike="noStrike" cap="none" normalizeH="0" baseline="0" dirty="0" err="1">
                <a:ln>
                  <a:noFill/>
                </a:ln>
                <a:solidFill>
                  <a:srgbClr val="C77DBB"/>
                </a:solidFill>
                <a:effectLst/>
                <a:latin typeface="JetBrains Mono"/>
              </a:rPr>
              <a:t>android</a:t>
            </a:r>
            <a:r>
              <a:rPr kumimoji="0" lang="en-US" altLang="en-US" sz="900" b="0" i="0" u="none" strike="noStrike" cap="none" normalizeH="0" baseline="0" dirty="0" err="1">
                <a:ln>
                  <a:noFill/>
                </a:ln>
                <a:solidFill>
                  <a:srgbClr val="BCBEC4"/>
                </a:solidFill>
                <a:effectLst/>
                <a:latin typeface="JetBrains Mono"/>
              </a:rPr>
              <a:t>:name</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android.permission.AUTHENTICATE_ACCOUNTS</a:t>
            </a:r>
            <a:r>
              <a:rPr kumimoji="0" lang="en-US" altLang="en-US" sz="900" b="0" i="0" u="none" strike="noStrike" cap="none" normalizeH="0" baseline="0" dirty="0">
                <a:ln>
                  <a:noFill/>
                </a:ln>
                <a:solidFill>
                  <a:srgbClr val="6AAB73"/>
                </a:solidFill>
                <a:effectLst/>
                <a:latin typeface="JetBrains Mono"/>
              </a:rPr>
              <a:t>"</a:t>
            </a:r>
            <a:br>
              <a:rPr kumimoji="0" lang="en-US" altLang="en-US" sz="900" b="0" i="0" u="none" strike="noStrike" cap="none" normalizeH="0" baseline="0" dirty="0">
                <a:ln>
                  <a:noFill/>
                </a:ln>
                <a:solidFill>
                  <a:srgbClr val="6AAB73"/>
                </a:solidFill>
                <a:effectLst/>
                <a:latin typeface="JetBrains Mono"/>
              </a:rPr>
            </a:br>
            <a:r>
              <a:rPr kumimoji="0" lang="en-US" altLang="en-US" sz="900" b="0" i="0" u="none" strike="noStrike" cap="none" normalizeH="0" baseline="0" dirty="0">
                <a:ln>
                  <a:noFill/>
                </a:ln>
                <a:solidFill>
                  <a:srgbClr val="6AAB73"/>
                </a:solidFill>
                <a:effectLst/>
                <a:latin typeface="JetBrains Mono"/>
              </a:rPr>
              <a:t>        </a:t>
            </a:r>
            <a:r>
              <a:rPr kumimoji="0" lang="en-US" altLang="en-US" sz="900" b="0" i="0" u="none" strike="noStrike" cap="none" normalizeH="0" baseline="0" dirty="0" err="1">
                <a:ln>
                  <a:noFill/>
                </a:ln>
                <a:solidFill>
                  <a:srgbClr val="C77DBB"/>
                </a:solidFill>
                <a:effectLst/>
                <a:latin typeface="JetBrains Mono"/>
              </a:rPr>
              <a:t>android</a:t>
            </a:r>
            <a:r>
              <a:rPr kumimoji="0" lang="en-US" altLang="en-US" sz="900" b="0" i="0" u="none" strike="noStrike" cap="none" normalizeH="0" baseline="0" dirty="0" err="1">
                <a:ln>
                  <a:noFill/>
                </a:ln>
                <a:solidFill>
                  <a:srgbClr val="BCBEC4"/>
                </a:solidFill>
                <a:effectLst/>
                <a:latin typeface="JetBrains Mono"/>
              </a:rPr>
              <a:t>:maxSdkVersion</a:t>
            </a:r>
            <a:r>
              <a:rPr kumimoji="0" lang="en-US" altLang="en-US" sz="900" b="0" i="0" u="none" strike="noStrike" cap="none" normalizeH="0" baseline="0" dirty="0">
                <a:ln>
                  <a:noFill/>
                </a:ln>
                <a:solidFill>
                  <a:srgbClr val="6AAB73"/>
                </a:solidFill>
                <a:effectLst/>
                <a:latin typeface="JetBrains Mono"/>
              </a:rPr>
              <a:t>="22" </a:t>
            </a:r>
            <a:r>
              <a:rPr kumimoji="0" lang="en-US" altLang="en-US" sz="900" b="0" i="0" u="none" strike="noStrike" cap="none" normalizeH="0" baseline="0" dirty="0">
                <a:ln>
                  <a:noFill/>
                </a:ln>
                <a:solidFill>
                  <a:srgbClr val="D5B778"/>
                </a:solidFill>
                <a:effectLst/>
                <a:latin typeface="JetBrains Mono"/>
              </a:rPr>
              <a:t>/&gt;</a:t>
            </a:r>
            <a:br>
              <a:rPr kumimoji="0" lang="en-US" altLang="en-US" sz="900" b="0" i="0" u="none" strike="noStrike" cap="none" normalizeH="0" baseline="0" dirty="0">
                <a:ln>
                  <a:noFill/>
                </a:ln>
                <a:solidFill>
                  <a:srgbClr val="D5B778"/>
                </a:solidFill>
                <a:effectLst/>
                <a:latin typeface="JetBrains Mono"/>
              </a:rPr>
            </a:br>
            <a:r>
              <a:rPr kumimoji="0" lang="en-US" altLang="en-US" sz="900" b="0" i="0" u="none" strike="noStrike" cap="none" normalizeH="0" baseline="0" dirty="0">
                <a:ln>
                  <a:noFill/>
                </a:ln>
                <a:solidFill>
                  <a:srgbClr val="D5B778"/>
                </a:solidFill>
                <a:effectLst/>
                <a:latin typeface="JetBrains Mono"/>
              </a:rPr>
              <a:t>    &lt;application </a:t>
            </a:r>
            <a:r>
              <a:rPr kumimoji="0" lang="en-US" altLang="en-US" sz="900" b="0" i="0" u="none" strike="noStrike" cap="none" normalizeH="0" baseline="0" dirty="0" err="1">
                <a:ln>
                  <a:noFill/>
                </a:ln>
                <a:solidFill>
                  <a:srgbClr val="C77DBB"/>
                </a:solidFill>
                <a:effectLst/>
                <a:latin typeface="JetBrains Mono"/>
              </a:rPr>
              <a:t>tools</a:t>
            </a:r>
            <a:r>
              <a:rPr kumimoji="0" lang="en-US" altLang="en-US" sz="900" b="0" i="0" u="none" strike="noStrike" cap="none" normalizeH="0" baseline="0" dirty="0" err="1">
                <a:ln>
                  <a:noFill/>
                </a:ln>
                <a:solidFill>
                  <a:srgbClr val="BCBEC4"/>
                </a:solidFill>
                <a:effectLst/>
                <a:latin typeface="JetBrains Mono"/>
              </a:rPr>
              <a:t>:ignore</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MissingApplicationIcon</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D5B778"/>
                </a:solidFill>
                <a:effectLst/>
                <a:latin typeface="JetBrains Mono"/>
              </a:rPr>
              <a:t>&gt;</a:t>
            </a:r>
            <a:br>
              <a:rPr kumimoji="0" lang="en-US" altLang="en-US" sz="900" b="0" i="0" u="none" strike="noStrike" cap="none" normalizeH="0" baseline="0" dirty="0">
                <a:ln>
                  <a:noFill/>
                </a:ln>
                <a:solidFill>
                  <a:srgbClr val="D5B778"/>
                </a:solidFill>
                <a:effectLst/>
                <a:latin typeface="JetBrains Mono"/>
              </a:rPr>
            </a:br>
            <a:r>
              <a:rPr kumimoji="0" lang="en-US" altLang="en-US" sz="900" b="0" i="0" u="none" strike="noStrike" cap="none" normalizeH="0" baseline="0" dirty="0">
                <a:ln>
                  <a:noFill/>
                </a:ln>
                <a:solidFill>
                  <a:srgbClr val="D5B778"/>
                </a:solidFill>
                <a:effectLst/>
                <a:latin typeface="JetBrains Mono"/>
              </a:rPr>
              <a:t>        &lt;activity </a:t>
            </a:r>
            <a:r>
              <a:rPr kumimoji="0" lang="en-US" altLang="en-US" sz="900" b="0" i="0" u="none" strike="noStrike" cap="none" normalizeH="0" baseline="0" dirty="0" err="1">
                <a:ln>
                  <a:noFill/>
                </a:ln>
                <a:solidFill>
                  <a:srgbClr val="C77DBB"/>
                </a:solidFill>
                <a:effectLst/>
                <a:latin typeface="JetBrains Mono"/>
              </a:rPr>
              <a:t>android</a:t>
            </a:r>
            <a:r>
              <a:rPr kumimoji="0" lang="en-US" altLang="en-US" sz="900" b="0" i="0" u="none" strike="noStrike" cap="none" normalizeH="0" baseline="0" dirty="0" err="1">
                <a:ln>
                  <a:noFill/>
                </a:ln>
                <a:solidFill>
                  <a:srgbClr val="BCBEC4"/>
                </a:solidFill>
                <a:effectLst/>
                <a:latin typeface="JetBrains Mono"/>
              </a:rPr>
              <a:t>:name</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activity.DropboxSetup</a:t>
            </a:r>
            <a:r>
              <a:rPr kumimoji="0" lang="en-US" altLang="en-US" sz="900" b="0" i="0" u="none" strike="noStrike" cap="none" normalizeH="0" baseline="0" dirty="0">
                <a:ln>
                  <a:noFill/>
                </a:ln>
                <a:solidFill>
                  <a:srgbClr val="6AAB73"/>
                </a:solidFill>
                <a:effectLst/>
                <a:latin typeface="JetBrains Mono"/>
              </a:rPr>
              <a:t>" </a:t>
            </a:r>
            <a:r>
              <a:rPr kumimoji="0" lang="en-US" altLang="en-US" sz="900" b="0" i="0" u="none" strike="noStrike" cap="none" normalizeH="0" baseline="0" dirty="0">
                <a:ln>
                  <a:noFill/>
                </a:ln>
                <a:solidFill>
                  <a:srgbClr val="D5B778"/>
                </a:solidFill>
                <a:effectLst/>
                <a:latin typeface="JetBrains Mono"/>
              </a:rPr>
              <a:t>/&gt;</a:t>
            </a:r>
            <a:br>
              <a:rPr kumimoji="0" lang="en-US" altLang="en-US" sz="900" b="0" i="0" u="none" strike="noStrike" cap="none" normalizeH="0" baseline="0" dirty="0">
                <a:ln>
                  <a:noFill/>
                </a:ln>
                <a:solidFill>
                  <a:srgbClr val="D5B778"/>
                </a:solidFill>
                <a:effectLst/>
                <a:latin typeface="JetBrains Mono"/>
              </a:rPr>
            </a:br>
            <a:r>
              <a:rPr kumimoji="0" lang="en-US" altLang="en-US" sz="900" b="0" i="0" u="none" strike="noStrike" cap="none" normalizeH="0" baseline="0" dirty="0">
                <a:ln>
                  <a:noFill/>
                </a:ln>
                <a:solidFill>
                  <a:srgbClr val="D5B778"/>
                </a:solidFill>
                <a:effectLst/>
                <a:latin typeface="JetBrains Mono"/>
              </a:rPr>
              <a:t>        &lt;activity</a:t>
            </a:r>
            <a:br>
              <a:rPr kumimoji="0" lang="en-US" altLang="en-US" sz="900" b="0" i="0" u="none" strike="noStrike" cap="none" normalizeH="0" baseline="0" dirty="0">
                <a:ln>
                  <a:noFill/>
                </a:ln>
                <a:solidFill>
                  <a:srgbClr val="D5B778"/>
                </a:solidFill>
                <a:effectLst/>
                <a:latin typeface="JetBrains Mono"/>
              </a:rPr>
            </a:br>
            <a:r>
              <a:rPr kumimoji="0" lang="en-US" altLang="en-US" sz="900" b="0" i="0" u="none" strike="noStrike" cap="none" normalizeH="0" baseline="0" dirty="0">
                <a:ln>
                  <a:noFill/>
                </a:ln>
                <a:solidFill>
                  <a:srgbClr val="D5B778"/>
                </a:solidFill>
                <a:effectLst/>
                <a:latin typeface="JetBrains Mono"/>
              </a:rPr>
              <a:t>            </a:t>
            </a:r>
            <a:r>
              <a:rPr kumimoji="0" lang="en-US" altLang="en-US" sz="900" b="0" i="0" u="none" strike="noStrike" cap="none" normalizeH="0" baseline="0" dirty="0" err="1">
                <a:ln>
                  <a:noFill/>
                </a:ln>
                <a:solidFill>
                  <a:srgbClr val="C77DBB"/>
                </a:solidFill>
                <a:effectLst/>
                <a:latin typeface="JetBrains Mono"/>
              </a:rPr>
              <a:t>android</a:t>
            </a:r>
            <a:r>
              <a:rPr kumimoji="0" lang="en-US" altLang="en-US" sz="900" b="0" i="0" u="none" strike="noStrike" cap="none" normalizeH="0" baseline="0" dirty="0" err="1">
                <a:ln>
                  <a:noFill/>
                </a:ln>
                <a:solidFill>
                  <a:srgbClr val="BCBEC4"/>
                </a:solidFill>
                <a:effectLst/>
                <a:latin typeface="JetBrains Mono"/>
              </a:rPr>
              <a:t>:name</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com.dropbox.core.android.AuthActivity</a:t>
            </a:r>
            <a:r>
              <a:rPr kumimoji="0" lang="en-US" altLang="en-US" sz="900" b="0" i="0" u="none" strike="noStrike" cap="none" normalizeH="0" baseline="0" dirty="0">
                <a:ln>
                  <a:noFill/>
                </a:ln>
                <a:solidFill>
                  <a:srgbClr val="6AAB73"/>
                </a:solidFill>
                <a:effectLst/>
                <a:latin typeface="JetBrains Mono"/>
              </a:rPr>
              <a:t>"</a:t>
            </a:r>
            <a:br>
              <a:rPr kumimoji="0" lang="en-US" altLang="en-US" sz="900" b="0" i="0" u="none" strike="noStrike" cap="none" normalizeH="0" baseline="0" dirty="0">
                <a:ln>
                  <a:noFill/>
                </a:ln>
                <a:solidFill>
                  <a:srgbClr val="6AAB73"/>
                </a:solidFill>
                <a:effectLst/>
                <a:latin typeface="JetBrains Mono"/>
              </a:rPr>
            </a:br>
            <a:r>
              <a:rPr kumimoji="0" lang="en-US" altLang="en-US" sz="900" b="0" i="0" u="none" strike="noStrike" cap="none" normalizeH="0" baseline="0" dirty="0">
                <a:ln>
                  <a:noFill/>
                </a:ln>
                <a:solidFill>
                  <a:srgbClr val="6AAB73"/>
                </a:solidFill>
                <a:effectLst/>
                <a:latin typeface="JetBrains Mono"/>
              </a:rPr>
              <a:t>            </a:t>
            </a:r>
            <a:r>
              <a:rPr kumimoji="0" lang="en-US" altLang="en-US" sz="900" b="0" i="0" u="none" strike="noStrike" cap="none" normalizeH="0" baseline="0" dirty="0" err="1">
                <a:ln>
                  <a:noFill/>
                </a:ln>
                <a:solidFill>
                  <a:srgbClr val="C77DBB"/>
                </a:solidFill>
                <a:effectLst/>
                <a:latin typeface="JetBrains Mono"/>
              </a:rPr>
              <a:t>android</a:t>
            </a:r>
            <a:r>
              <a:rPr kumimoji="0" lang="en-US" altLang="en-US" sz="900" b="0" i="0" u="none" strike="noStrike" cap="none" normalizeH="0" baseline="0" dirty="0" err="1">
                <a:ln>
                  <a:noFill/>
                </a:ln>
                <a:solidFill>
                  <a:srgbClr val="BCBEC4"/>
                </a:solidFill>
                <a:effectLst/>
                <a:latin typeface="JetBrains Mono"/>
              </a:rPr>
              <a:t>:configChanges</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orientation|keyboard</a:t>
            </a:r>
            <a:r>
              <a:rPr kumimoji="0" lang="en-US" altLang="en-US" sz="900" b="0" i="0" u="none" strike="noStrike" cap="none" normalizeH="0" baseline="0" dirty="0">
                <a:ln>
                  <a:noFill/>
                </a:ln>
                <a:solidFill>
                  <a:srgbClr val="6AAB73"/>
                </a:solidFill>
                <a:effectLst/>
                <a:latin typeface="JetBrains Mono"/>
              </a:rPr>
              <a:t>"</a:t>
            </a:r>
            <a:br>
              <a:rPr kumimoji="0" lang="en-US" altLang="en-US" sz="900" b="0" i="0" u="none" strike="noStrike" cap="none" normalizeH="0" baseline="0" dirty="0">
                <a:ln>
                  <a:noFill/>
                </a:ln>
                <a:solidFill>
                  <a:srgbClr val="6AAB73"/>
                </a:solidFill>
                <a:effectLst/>
                <a:latin typeface="JetBrains Mono"/>
              </a:rPr>
            </a:br>
            <a:r>
              <a:rPr kumimoji="0" lang="en-US" altLang="en-US" sz="900" b="0" i="0" u="none" strike="noStrike" cap="none" normalizeH="0" baseline="0" dirty="0">
                <a:ln>
                  <a:noFill/>
                </a:ln>
                <a:solidFill>
                  <a:srgbClr val="6AAB73"/>
                </a:solidFill>
                <a:effectLst/>
                <a:latin typeface="JetBrains Mono"/>
              </a:rPr>
              <a:t>            </a:t>
            </a:r>
            <a:r>
              <a:rPr kumimoji="0" lang="en-US" altLang="en-US" sz="900" b="0" i="0" u="none" strike="noStrike" cap="none" normalizeH="0" baseline="0" dirty="0" err="1">
                <a:ln>
                  <a:noFill/>
                </a:ln>
                <a:solidFill>
                  <a:srgbClr val="C77DBB"/>
                </a:solidFill>
                <a:effectLst/>
                <a:latin typeface="JetBrains Mono"/>
              </a:rPr>
              <a:t>android</a:t>
            </a:r>
            <a:r>
              <a:rPr kumimoji="0" lang="en-US" altLang="en-US" sz="900" b="0" i="0" u="none" strike="noStrike" cap="none" normalizeH="0" baseline="0" dirty="0" err="1">
                <a:ln>
                  <a:noFill/>
                </a:ln>
                <a:solidFill>
                  <a:srgbClr val="BCBEC4"/>
                </a:solidFill>
                <a:effectLst/>
                <a:latin typeface="JetBrains Mono"/>
              </a:rPr>
              <a:t>:launchMode</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singleTask</a:t>
            </a:r>
            <a:r>
              <a:rPr kumimoji="0" lang="en-US" altLang="en-US" sz="900" b="0" i="0" u="none" strike="noStrike" cap="none" normalizeH="0" baseline="0" dirty="0">
                <a:ln>
                  <a:noFill/>
                </a:ln>
                <a:solidFill>
                  <a:srgbClr val="6AAB73"/>
                </a:solidFill>
                <a:effectLst/>
                <a:latin typeface="JetBrains Mono"/>
              </a:rPr>
              <a:t>"</a:t>
            </a:r>
            <a:br>
              <a:rPr kumimoji="0" lang="en-US" altLang="en-US" sz="900" b="0" i="0" u="none" strike="noStrike" cap="none" normalizeH="0" baseline="0" dirty="0">
                <a:ln>
                  <a:noFill/>
                </a:ln>
                <a:solidFill>
                  <a:srgbClr val="6AAB73"/>
                </a:solidFill>
                <a:effectLst/>
                <a:latin typeface="JetBrains Mono"/>
              </a:rPr>
            </a:br>
            <a:r>
              <a:rPr kumimoji="0" lang="en-US" altLang="en-US" sz="900" b="0" i="0" u="none" strike="noStrike" cap="none" normalizeH="0" baseline="0" dirty="0">
                <a:ln>
                  <a:noFill/>
                </a:ln>
                <a:solidFill>
                  <a:srgbClr val="6AAB73"/>
                </a:solidFill>
                <a:effectLst/>
                <a:latin typeface="JetBrains Mono"/>
              </a:rPr>
              <a:t>            </a:t>
            </a:r>
            <a:r>
              <a:rPr kumimoji="0" lang="en-US" altLang="en-US" sz="900" b="0" i="0" u="none" strike="noStrike" cap="none" normalizeH="0" baseline="0" dirty="0" err="1">
                <a:ln>
                  <a:noFill/>
                </a:ln>
                <a:solidFill>
                  <a:srgbClr val="C77DBB"/>
                </a:solidFill>
                <a:effectLst/>
                <a:latin typeface="JetBrains Mono"/>
              </a:rPr>
              <a:t>android</a:t>
            </a:r>
            <a:r>
              <a:rPr kumimoji="0" lang="en-US" altLang="en-US" sz="900" b="0" i="0" u="none" strike="noStrike" cap="none" normalizeH="0" baseline="0" dirty="0" err="1">
                <a:ln>
                  <a:noFill/>
                </a:ln>
                <a:solidFill>
                  <a:srgbClr val="BCBEC4"/>
                </a:solidFill>
                <a:effectLst/>
                <a:latin typeface="JetBrains Mono"/>
              </a:rPr>
              <a:t>:exported</a:t>
            </a:r>
            <a:r>
              <a:rPr kumimoji="0" lang="en-US" altLang="en-US" sz="900" b="0" i="0" u="none" strike="noStrike" cap="none" normalizeH="0" baseline="0" dirty="0">
                <a:ln>
                  <a:noFill/>
                </a:ln>
                <a:solidFill>
                  <a:srgbClr val="6AAB73"/>
                </a:solidFill>
                <a:effectLst/>
                <a:latin typeface="JetBrains Mono"/>
              </a:rPr>
              <a:t>="true"</a:t>
            </a:r>
            <a:r>
              <a:rPr kumimoji="0" lang="en-US" altLang="en-US" sz="900" b="0" i="0" u="none" strike="noStrike" cap="none" normalizeH="0" baseline="0" dirty="0">
                <a:ln>
                  <a:noFill/>
                </a:ln>
                <a:solidFill>
                  <a:srgbClr val="D5B778"/>
                </a:solidFill>
                <a:effectLst/>
                <a:latin typeface="JetBrains Mono"/>
              </a:rPr>
              <a:t>&gt;</a:t>
            </a:r>
            <a:br>
              <a:rPr kumimoji="0" lang="en-US" altLang="en-US" sz="900" b="0" i="0" u="none" strike="noStrike" cap="none" normalizeH="0" baseline="0" dirty="0">
                <a:ln>
                  <a:noFill/>
                </a:ln>
                <a:solidFill>
                  <a:srgbClr val="D5B778"/>
                </a:solidFill>
                <a:effectLst/>
                <a:latin typeface="JetBrains Mono"/>
              </a:rPr>
            </a:br>
            <a:r>
              <a:rPr kumimoji="0" lang="en-US" altLang="en-US" sz="900" b="0" i="0" u="none" strike="noStrike" cap="none" normalizeH="0" baseline="0" dirty="0">
                <a:ln>
                  <a:noFill/>
                </a:ln>
                <a:solidFill>
                  <a:srgbClr val="D5B778"/>
                </a:solidFill>
                <a:effectLst/>
                <a:latin typeface="JetBrains Mono"/>
              </a:rPr>
              <a:t>            &lt;intent-filter&gt;</a:t>
            </a:r>
            <a:br>
              <a:rPr kumimoji="0" lang="en-US" altLang="en-US" sz="900" b="0" i="0" u="none" strike="noStrike" cap="none" normalizeH="0" baseline="0" dirty="0">
                <a:ln>
                  <a:noFill/>
                </a:ln>
                <a:solidFill>
                  <a:srgbClr val="D5B778"/>
                </a:solidFill>
                <a:effectLst/>
                <a:latin typeface="JetBrains Mono"/>
              </a:rPr>
            </a:br>
            <a:r>
              <a:rPr kumimoji="0" lang="en-US" altLang="en-US" sz="900" b="0" i="0" u="none" strike="noStrike" cap="none" normalizeH="0" baseline="0" dirty="0">
                <a:ln>
                  <a:noFill/>
                </a:ln>
                <a:solidFill>
                  <a:srgbClr val="D5B778"/>
                </a:solidFill>
                <a:effectLst/>
                <a:latin typeface="JetBrains Mono"/>
              </a:rPr>
              <a:t>                &lt;data </a:t>
            </a:r>
            <a:r>
              <a:rPr kumimoji="0" lang="en-US" altLang="en-US" sz="900" b="0" i="0" u="none" strike="noStrike" cap="none" normalizeH="0" baseline="0" dirty="0" err="1">
                <a:ln>
                  <a:noFill/>
                </a:ln>
                <a:solidFill>
                  <a:srgbClr val="C77DBB"/>
                </a:solidFill>
                <a:effectLst/>
                <a:latin typeface="JetBrains Mono"/>
              </a:rPr>
              <a:t>android</a:t>
            </a:r>
            <a:r>
              <a:rPr kumimoji="0" lang="en-US" altLang="en-US" sz="900" b="0" i="0" u="none" strike="noStrike" cap="none" normalizeH="0" baseline="0" dirty="0" err="1">
                <a:ln>
                  <a:noFill/>
                </a:ln>
                <a:solidFill>
                  <a:srgbClr val="BCBEC4"/>
                </a:solidFill>
                <a:effectLst/>
                <a:latin typeface="JetBrains Mono"/>
              </a:rPr>
              <a:t>:scheme</a:t>
            </a:r>
            <a:r>
              <a:rPr kumimoji="0" lang="en-US" altLang="en-US" sz="900" b="0" i="0" u="none" strike="noStrike" cap="none" normalizeH="0" baseline="0" dirty="0">
                <a:ln>
                  <a:noFill/>
                </a:ln>
                <a:solidFill>
                  <a:srgbClr val="6AAB73"/>
                </a:solidFill>
                <a:effectLst/>
                <a:latin typeface="JetBrains Mono"/>
              </a:rPr>
              <a:t>="db-09ctg08r5gnsh5c" </a:t>
            </a:r>
            <a:r>
              <a:rPr kumimoji="0" lang="en-US" altLang="en-US" sz="900" b="0" i="0" u="none" strike="noStrike" cap="none" normalizeH="0" baseline="0" dirty="0">
                <a:ln>
                  <a:noFill/>
                </a:ln>
                <a:solidFill>
                  <a:srgbClr val="D5B778"/>
                </a:solidFill>
                <a:effectLst/>
                <a:latin typeface="JetBrains Mono"/>
              </a:rPr>
              <a:t>/&gt;</a:t>
            </a:r>
            <a:br>
              <a:rPr kumimoji="0" lang="en-US" altLang="en-US" sz="900" b="0" i="0" u="none" strike="noStrike" cap="none" normalizeH="0" baseline="0" dirty="0">
                <a:ln>
                  <a:noFill/>
                </a:ln>
                <a:solidFill>
                  <a:srgbClr val="D5B778"/>
                </a:solidFill>
                <a:effectLst/>
                <a:latin typeface="JetBrains Mono"/>
              </a:rPr>
            </a:br>
            <a:br>
              <a:rPr kumimoji="0" lang="en-US" altLang="en-US" sz="900" b="0" i="0" u="none" strike="noStrike" cap="none" normalizeH="0" baseline="0" dirty="0">
                <a:ln>
                  <a:noFill/>
                </a:ln>
                <a:solidFill>
                  <a:srgbClr val="D5B778"/>
                </a:solidFill>
                <a:effectLst/>
                <a:latin typeface="JetBrains Mono"/>
              </a:rPr>
            </a:br>
            <a:r>
              <a:rPr kumimoji="0" lang="en-US" altLang="en-US" sz="900" b="0" i="0" u="none" strike="noStrike" cap="none" normalizeH="0" baseline="0" dirty="0">
                <a:ln>
                  <a:noFill/>
                </a:ln>
                <a:solidFill>
                  <a:srgbClr val="D5B778"/>
                </a:solidFill>
                <a:effectLst/>
                <a:latin typeface="JetBrains Mono"/>
              </a:rPr>
              <a:t>                &lt;action </a:t>
            </a:r>
            <a:r>
              <a:rPr kumimoji="0" lang="en-US" altLang="en-US" sz="900" b="0" i="0" u="none" strike="noStrike" cap="none" normalizeH="0" baseline="0" dirty="0" err="1">
                <a:ln>
                  <a:noFill/>
                </a:ln>
                <a:solidFill>
                  <a:srgbClr val="C77DBB"/>
                </a:solidFill>
                <a:effectLst/>
                <a:latin typeface="JetBrains Mono"/>
              </a:rPr>
              <a:t>android</a:t>
            </a:r>
            <a:r>
              <a:rPr kumimoji="0" lang="en-US" altLang="en-US" sz="900" b="0" i="0" u="none" strike="noStrike" cap="none" normalizeH="0" baseline="0" dirty="0" err="1">
                <a:ln>
                  <a:noFill/>
                </a:ln>
                <a:solidFill>
                  <a:srgbClr val="BCBEC4"/>
                </a:solidFill>
                <a:effectLst/>
                <a:latin typeface="JetBrains Mono"/>
              </a:rPr>
              <a:t>:name</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android.intent.action.VIEW</a:t>
            </a:r>
            <a:r>
              <a:rPr kumimoji="0" lang="en-US" altLang="en-US" sz="900" b="0" i="0" u="none" strike="noStrike" cap="none" normalizeH="0" baseline="0" dirty="0">
                <a:ln>
                  <a:noFill/>
                </a:ln>
                <a:solidFill>
                  <a:srgbClr val="6AAB73"/>
                </a:solidFill>
                <a:effectLst/>
                <a:latin typeface="JetBrains Mono"/>
              </a:rPr>
              <a:t>" </a:t>
            </a:r>
            <a:r>
              <a:rPr kumimoji="0" lang="en-US" altLang="en-US" sz="900" b="0" i="0" u="none" strike="noStrike" cap="none" normalizeH="0" baseline="0" dirty="0">
                <a:ln>
                  <a:noFill/>
                </a:ln>
                <a:solidFill>
                  <a:srgbClr val="D5B778"/>
                </a:solidFill>
                <a:effectLst/>
                <a:latin typeface="JetBrains Mono"/>
              </a:rPr>
              <a:t>/&gt;</a:t>
            </a:r>
            <a:br>
              <a:rPr kumimoji="0" lang="en-US" altLang="en-US" sz="900" b="0" i="0" u="none" strike="noStrike" cap="none" normalizeH="0" baseline="0" dirty="0">
                <a:ln>
                  <a:noFill/>
                </a:ln>
                <a:solidFill>
                  <a:srgbClr val="D5B778"/>
                </a:solidFill>
                <a:effectLst/>
                <a:latin typeface="JetBrains Mono"/>
              </a:rPr>
            </a:br>
            <a:r>
              <a:rPr kumimoji="0" lang="en-US" altLang="en-US" sz="900" b="0" i="0" u="none" strike="noStrike" cap="none" normalizeH="0" baseline="0" dirty="0">
                <a:ln>
                  <a:noFill/>
                </a:ln>
                <a:solidFill>
                  <a:srgbClr val="D5B778"/>
                </a:solidFill>
                <a:effectLst/>
                <a:latin typeface="JetBrains Mono"/>
              </a:rPr>
              <a:t>                &lt;category </a:t>
            </a:r>
            <a:r>
              <a:rPr kumimoji="0" lang="en-US" altLang="en-US" sz="900" b="0" i="0" u="none" strike="noStrike" cap="none" normalizeH="0" baseline="0" dirty="0" err="1">
                <a:ln>
                  <a:noFill/>
                </a:ln>
                <a:solidFill>
                  <a:srgbClr val="C77DBB"/>
                </a:solidFill>
                <a:effectLst/>
                <a:latin typeface="JetBrains Mono"/>
              </a:rPr>
              <a:t>android</a:t>
            </a:r>
            <a:r>
              <a:rPr kumimoji="0" lang="en-US" altLang="en-US" sz="900" b="0" i="0" u="none" strike="noStrike" cap="none" normalizeH="0" baseline="0" dirty="0" err="1">
                <a:ln>
                  <a:noFill/>
                </a:ln>
                <a:solidFill>
                  <a:srgbClr val="BCBEC4"/>
                </a:solidFill>
                <a:effectLst/>
                <a:latin typeface="JetBrains Mono"/>
              </a:rPr>
              <a:t>:name</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android.intent.category.BROWSABLE</a:t>
            </a:r>
            <a:r>
              <a:rPr kumimoji="0" lang="en-US" altLang="en-US" sz="900" b="0" i="0" u="none" strike="noStrike" cap="none" normalizeH="0" baseline="0" dirty="0">
                <a:ln>
                  <a:noFill/>
                </a:ln>
                <a:solidFill>
                  <a:srgbClr val="6AAB73"/>
                </a:solidFill>
                <a:effectLst/>
                <a:latin typeface="JetBrains Mono"/>
              </a:rPr>
              <a:t>" </a:t>
            </a:r>
            <a:r>
              <a:rPr kumimoji="0" lang="en-US" altLang="en-US" sz="900" b="0" i="0" u="none" strike="noStrike" cap="none" normalizeH="0" baseline="0" dirty="0">
                <a:ln>
                  <a:noFill/>
                </a:ln>
                <a:solidFill>
                  <a:srgbClr val="D5B778"/>
                </a:solidFill>
                <a:effectLst/>
                <a:latin typeface="JetBrains Mono"/>
              </a:rPr>
              <a:t>/&gt;</a:t>
            </a:r>
            <a:br>
              <a:rPr kumimoji="0" lang="en-US" altLang="en-US" sz="900" b="0" i="0" u="none" strike="noStrike" cap="none" normalizeH="0" baseline="0" dirty="0">
                <a:ln>
                  <a:noFill/>
                </a:ln>
                <a:solidFill>
                  <a:srgbClr val="D5B778"/>
                </a:solidFill>
                <a:effectLst/>
                <a:latin typeface="JetBrains Mono"/>
              </a:rPr>
            </a:br>
            <a:r>
              <a:rPr kumimoji="0" lang="en-US" altLang="en-US" sz="900" b="0" i="0" u="none" strike="noStrike" cap="none" normalizeH="0" baseline="0" dirty="0">
                <a:ln>
                  <a:noFill/>
                </a:ln>
                <a:solidFill>
                  <a:srgbClr val="D5B778"/>
                </a:solidFill>
                <a:effectLst/>
                <a:latin typeface="JetBrains Mono"/>
              </a:rPr>
              <a:t>                &lt;category </a:t>
            </a:r>
            <a:r>
              <a:rPr kumimoji="0" lang="en-US" altLang="en-US" sz="900" b="0" i="0" u="none" strike="noStrike" cap="none" normalizeH="0" baseline="0" dirty="0" err="1">
                <a:ln>
                  <a:noFill/>
                </a:ln>
                <a:solidFill>
                  <a:srgbClr val="C77DBB"/>
                </a:solidFill>
                <a:effectLst/>
                <a:latin typeface="JetBrains Mono"/>
              </a:rPr>
              <a:t>android</a:t>
            </a:r>
            <a:r>
              <a:rPr kumimoji="0" lang="en-US" altLang="en-US" sz="900" b="0" i="0" u="none" strike="noStrike" cap="none" normalizeH="0" baseline="0" dirty="0" err="1">
                <a:ln>
                  <a:noFill/>
                </a:ln>
                <a:solidFill>
                  <a:srgbClr val="BCBEC4"/>
                </a:solidFill>
                <a:effectLst/>
                <a:latin typeface="JetBrains Mono"/>
              </a:rPr>
              <a:t>:name</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err="1">
                <a:ln>
                  <a:noFill/>
                </a:ln>
                <a:solidFill>
                  <a:srgbClr val="6AAB73"/>
                </a:solidFill>
                <a:effectLst/>
                <a:latin typeface="JetBrains Mono"/>
              </a:rPr>
              <a:t>android.intent.category.DEFAULT</a:t>
            </a:r>
            <a:r>
              <a:rPr kumimoji="0" lang="en-US" altLang="en-US" sz="900" b="0" i="0" u="none" strike="noStrike" cap="none" normalizeH="0" baseline="0" dirty="0">
                <a:ln>
                  <a:noFill/>
                </a:ln>
                <a:solidFill>
                  <a:srgbClr val="6AAB73"/>
                </a:solidFill>
                <a:effectLst/>
                <a:latin typeface="JetBrains Mono"/>
              </a:rPr>
              <a:t>" </a:t>
            </a:r>
            <a:r>
              <a:rPr kumimoji="0" lang="en-US" altLang="en-US" sz="900" b="0" i="0" u="none" strike="noStrike" cap="none" normalizeH="0" baseline="0" dirty="0">
                <a:ln>
                  <a:noFill/>
                </a:ln>
                <a:solidFill>
                  <a:srgbClr val="D5B778"/>
                </a:solidFill>
                <a:effectLst/>
                <a:latin typeface="JetBrains Mono"/>
              </a:rPr>
              <a:t>/&gt;</a:t>
            </a:r>
            <a:br>
              <a:rPr kumimoji="0" lang="en-US" altLang="en-US" sz="900" b="0" i="0" u="none" strike="noStrike" cap="none" normalizeH="0" baseline="0" dirty="0">
                <a:ln>
                  <a:noFill/>
                </a:ln>
                <a:solidFill>
                  <a:srgbClr val="D5B778"/>
                </a:solidFill>
                <a:effectLst/>
                <a:latin typeface="JetBrains Mono"/>
              </a:rPr>
            </a:br>
            <a:r>
              <a:rPr kumimoji="0" lang="en-US" altLang="en-US" sz="900" b="0" i="0" u="none" strike="noStrike" cap="none" normalizeH="0" baseline="0" dirty="0">
                <a:ln>
                  <a:noFill/>
                </a:ln>
                <a:solidFill>
                  <a:srgbClr val="D5B778"/>
                </a:solidFill>
                <a:effectLst/>
                <a:latin typeface="JetBrains Mono"/>
              </a:rPr>
              <a:t>            &lt;/intent-filter&gt;</a:t>
            </a:r>
            <a:br>
              <a:rPr kumimoji="0" lang="en-US" altLang="en-US" sz="900" b="0" i="0" u="none" strike="noStrike" cap="none" normalizeH="0" baseline="0" dirty="0">
                <a:ln>
                  <a:noFill/>
                </a:ln>
                <a:solidFill>
                  <a:srgbClr val="D5B778"/>
                </a:solidFill>
                <a:effectLst/>
                <a:latin typeface="JetBrains Mono"/>
              </a:rPr>
            </a:br>
            <a:r>
              <a:rPr kumimoji="0" lang="en-US" altLang="en-US" sz="900" b="0" i="0" u="none" strike="noStrike" cap="none" normalizeH="0" baseline="0" dirty="0">
                <a:ln>
                  <a:noFill/>
                </a:ln>
                <a:solidFill>
                  <a:srgbClr val="D5B778"/>
                </a:solidFill>
                <a:effectLst/>
                <a:latin typeface="JetBrains Mono"/>
              </a:rPr>
              <a:t>        &lt;/activity&gt;</a:t>
            </a:r>
            <a:br>
              <a:rPr kumimoji="0" lang="en-US" altLang="en-US" sz="900" b="0" i="0" u="none" strike="noStrike" cap="none" normalizeH="0" baseline="0" dirty="0">
                <a:ln>
                  <a:noFill/>
                </a:ln>
                <a:solidFill>
                  <a:srgbClr val="D5B778"/>
                </a:solidFill>
                <a:effectLst/>
                <a:latin typeface="JetBrains Mono"/>
              </a:rPr>
            </a:br>
            <a:r>
              <a:rPr kumimoji="0" lang="en-US" altLang="en-US" sz="900" b="0" i="0" u="none" strike="noStrike" cap="none" normalizeH="0" baseline="0" dirty="0">
                <a:ln>
                  <a:noFill/>
                </a:ln>
                <a:solidFill>
                  <a:srgbClr val="D5B778"/>
                </a:solidFill>
                <a:effectLst/>
                <a:latin typeface="JetBrains Mono"/>
              </a:rPr>
              <a:t>    &lt;/application&gt;</a:t>
            </a:r>
            <a:br>
              <a:rPr kumimoji="0" lang="en-US" altLang="en-US" sz="900" b="0" i="0" u="none" strike="noStrike" cap="none" normalizeH="0" baseline="0" dirty="0">
                <a:ln>
                  <a:noFill/>
                </a:ln>
                <a:solidFill>
                  <a:srgbClr val="D5B778"/>
                </a:solidFill>
                <a:effectLst/>
                <a:latin typeface="JetBrains Mono"/>
              </a:rPr>
            </a:br>
            <a:br>
              <a:rPr kumimoji="0" lang="en-US" altLang="en-US" sz="900" b="0" i="0" u="none" strike="noStrike" cap="none" normalizeH="0" baseline="0" dirty="0">
                <a:ln>
                  <a:noFill/>
                </a:ln>
                <a:solidFill>
                  <a:srgbClr val="D5B778"/>
                </a:solidFill>
                <a:effectLst/>
                <a:latin typeface="JetBrains Mono"/>
              </a:rPr>
            </a:br>
            <a:r>
              <a:rPr kumimoji="0" lang="en-US" altLang="en-US" sz="900" b="0" i="0" u="none" strike="noStrike" cap="none" normalizeH="0" baseline="0" dirty="0">
                <a:ln>
                  <a:noFill/>
                </a:ln>
                <a:solidFill>
                  <a:srgbClr val="D5B778"/>
                </a:solidFill>
                <a:effectLst/>
                <a:latin typeface="JetBrains Mono"/>
              </a:rPr>
              <a:t>    &lt;</a:t>
            </a:r>
            <a:r>
              <a:rPr kumimoji="0" lang="en-US" altLang="en-US" sz="900" b="0" i="0" u="none" strike="noStrike" cap="none" normalizeH="0" baseline="0" dirty="0" err="1">
                <a:ln>
                  <a:noFill/>
                </a:ln>
                <a:solidFill>
                  <a:srgbClr val="C77DBB"/>
                </a:solidFill>
                <a:effectLst/>
                <a:latin typeface="JetBrains Mono"/>
              </a:rPr>
              <a:t>dist</a:t>
            </a:r>
            <a:r>
              <a:rPr kumimoji="0" lang="en-US" altLang="en-US" sz="900" b="0" i="0" u="none" strike="noStrike" cap="none" normalizeH="0" baseline="0" dirty="0" err="1">
                <a:ln>
                  <a:noFill/>
                </a:ln>
                <a:solidFill>
                  <a:srgbClr val="D5B778"/>
                </a:solidFill>
                <a:effectLst/>
                <a:latin typeface="JetBrains Mono"/>
              </a:rPr>
              <a:t>:module</a:t>
            </a:r>
            <a:br>
              <a:rPr kumimoji="0" lang="en-US" altLang="en-US" sz="900" b="0" i="0" u="none" strike="noStrike" cap="none" normalizeH="0" baseline="0" dirty="0">
                <a:ln>
                  <a:noFill/>
                </a:ln>
                <a:solidFill>
                  <a:srgbClr val="D5B778"/>
                </a:solidFill>
                <a:effectLst/>
                <a:latin typeface="JetBrains Mono"/>
              </a:rPr>
            </a:br>
            <a:r>
              <a:rPr kumimoji="0" lang="en-US" altLang="en-US" sz="900" b="0" i="0" u="none" strike="noStrike" cap="none" normalizeH="0" baseline="0" dirty="0">
                <a:ln>
                  <a:noFill/>
                </a:ln>
                <a:solidFill>
                  <a:srgbClr val="D5B778"/>
                </a:solidFill>
                <a:effectLst/>
                <a:latin typeface="JetBrains Mono"/>
              </a:rPr>
              <a:t>        </a:t>
            </a:r>
            <a:r>
              <a:rPr kumimoji="0" lang="en-US" altLang="en-US" sz="900" b="0" i="0" u="none" strike="noStrike" cap="none" normalizeH="0" baseline="0" dirty="0" err="1">
                <a:ln>
                  <a:noFill/>
                </a:ln>
                <a:solidFill>
                  <a:srgbClr val="C77DBB"/>
                </a:solidFill>
                <a:effectLst/>
                <a:latin typeface="JetBrains Mono"/>
              </a:rPr>
              <a:t>dist</a:t>
            </a:r>
            <a:r>
              <a:rPr kumimoji="0" lang="en-US" altLang="en-US" sz="900" b="0" i="0" u="none" strike="noStrike" cap="none" normalizeH="0" baseline="0" dirty="0" err="1">
                <a:ln>
                  <a:noFill/>
                </a:ln>
                <a:solidFill>
                  <a:srgbClr val="BCBEC4"/>
                </a:solidFill>
                <a:effectLst/>
                <a:latin typeface="JetBrains Mono"/>
              </a:rPr>
              <a:t>:instant</a:t>
            </a:r>
            <a:r>
              <a:rPr kumimoji="0" lang="en-US" altLang="en-US" sz="900" b="0" i="0" u="none" strike="noStrike" cap="none" normalizeH="0" baseline="0" dirty="0">
                <a:ln>
                  <a:noFill/>
                </a:ln>
                <a:solidFill>
                  <a:srgbClr val="6AAB73"/>
                </a:solidFill>
                <a:effectLst/>
                <a:latin typeface="JetBrains Mono"/>
              </a:rPr>
              <a:t>="false"</a:t>
            </a:r>
            <a:br>
              <a:rPr kumimoji="0" lang="en-US" altLang="en-US" sz="900" b="0" i="0" u="none" strike="noStrike" cap="none" normalizeH="0" baseline="0" dirty="0">
                <a:ln>
                  <a:noFill/>
                </a:ln>
                <a:solidFill>
                  <a:srgbClr val="6AAB73"/>
                </a:solidFill>
                <a:effectLst/>
                <a:latin typeface="JetBrains Mono"/>
              </a:rPr>
            </a:br>
            <a:r>
              <a:rPr kumimoji="0" lang="en-US" altLang="en-US" sz="900" b="0" i="0" u="none" strike="noStrike" cap="none" normalizeH="0" baseline="0" dirty="0">
                <a:ln>
                  <a:noFill/>
                </a:ln>
                <a:solidFill>
                  <a:srgbClr val="6AAB73"/>
                </a:solidFill>
                <a:effectLst/>
                <a:latin typeface="JetBrains Mono"/>
              </a:rPr>
              <a:t>        </a:t>
            </a:r>
            <a:r>
              <a:rPr kumimoji="0" lang="en-US" altLang="en-US" sz="900" b="0" i="0" u="none" strike="noStrike" cap="none" normalizeH="0" baseline="0" dirty="0" err="1">
                <a:ln>
                  <a:noFill/>
                </a:ln>
                <a:solidFill>
                  <a:srgbClr val="C77DBB"/>
                </a:solidFill>
                <a:effectLst/>
                <a:latin typeface="JetBrains Mono"/>
              </a:rPr>
              <a:t>dist</a:t>
            </a:r>
            <a:r>
              <a:rPr kumimoji="0" lang="en-US" altLang="en-US" sz="900" b="0" i="0" u="none" strike="noStrike" cap="none" normalizeH="0" baseline="0" dirty="0" err="1">
                <a:ln>
                  <a:noFill/>
                </a:ln>
                <a:solidFill>
                  <a:srgbClr val="BCBEC4"/>
                </a:solidFill>
                <a:effectLst/>
                <a:latin typeface="JetBrains Mono"/>
              </a:rPr>
              <a:t>:title</a:t>
            </a:r>
            <a:r>
              <a:rPr kumimoji="0" lang="en-US" altLang="en-US" sz="900" b="0" i="0" u="none" strike="noStrike" cap="none" normalizeH="0" baseline="0" dirty="0">
                <a:ln>
                  <a:noFill/>
                </a:ln>
                <a:solidFill>
                  <a:srgbClr val="6AAB73"/>
                </a:solidFill>
                <a:effectLst/>
                <a:latin typeface="JetBrains Mono"/>
              </a:rPr>
              <a:t>="@string/</a:t>
            </a:r>
            <a:r>
              <a:rPr kumimoji="0" lang="en-US" altLang="en-US" sz="900" b="0" i="0" u="none" strike="noStrike" cap="none" normalizeH="0" baseline="0" dirty="0" err="1">
                <a:ln>
                  <a:noFill/>
                </a:ln>
                <a:solidFill>
                  <a:srgbClr val="6AAB73"/>
                </a:solidFill>
                <a:effectLst/>
                <a:latin typeface="JetBrains Mono"/>
              </a:rPr>
              <a:t>title_dropbox</a:t>
            </a:r>
            <a:r>
              <a:rPr kumimoji="0" lang="en-US" altLang="en-US" sz="900" b="0" i="0" u="none" strike="noStrike" cap="none" normalizeH="0" baseline="0" dirty="0">
                <a:ln>
                  <a:noFill/>
                </a:ln>
                <a:solidFill>
                  <a:srgbClr val="6AAB73"/>
                </a:solidFill>
                <a:effectLst/>
                <a:latin typeface="JetBrains Mono"/>
              </a:rPr>
              <a:t>"</a:t>
            </a:r>
            <a:r>
              <a:rPr kumimoji="0" lang="en-US" altLang="en-US" sz="900" b="0" i="0" u="none" strike="noStrike" cap="none" normalizeH="0" baseline="0" dirty="0">
                <a:ln>
                  <a:noFill/>
                </a:ln>
                <a:solidFill>
                  <a:srgbClr val="D5B778"/>
                </a:solidFill>
                <a:effectLst/>
                <a:latin typeface="JetBrains Mono"/>
              </a:rPr>
              <a:t>&gt;</a:t>
            </a:r>
            <a:br>
              <a:rPr kumimoji="0" lang="en-US" altLang="en-US" sz="900" b="0" i="0" u="none" strike="noStrike" cap="none" normalizeH="0" baseline="0" dirty="0">
                <a:ln>
                  <a:noFill/>
                </a:ln>
                <a:solidFill>
                  <a:srgbClr val="D5B778"/>
                </a:solidFill>
                <a:effectLst/>
                <a:latin typeface="JetBrains Mono"/>
              </a:rPr>
            </a:br>
            <a:r>
              <a:rPr kumimoji="0" lang="en-US" altLang="en-US" sz="900" b="0" i="0" u="none" strike="noStrike" cap="none" normalizeH="0" baseline="0" dirty="0">
                <a:ln>
                  <a:noFill/>
                </a:ln>
                <a:solidFill>
                  <a:srgbClr val="D5B778"/>
                </a:solidFill>
                <a:effectLst/>
                <a:latin typeface="JetBrains Mono"/>
              </a:rPr>
              <a:t>        &lt;</a:t>
            </a:r>
            <a:r>
              <a:rPr kumimoji="0" lang="en-US" altLang="en-US" sz="900" b="0" i="0" u="none" strike="noStrike" cap="none" normalizeH="0" baseline="0" dirty="0" err="1">
                <a:ln>
                  <a:noFill/>
                </a:ln>
                <a:solidFill>
                  <a:srgbClr val="C77DBB"/>
                </a:solidFill>
                <a:effectLst/>
                <a:latin typeface="JetBrains Mono"/>
              </a:rPr>
              <a:t>dist</a:t>
            </a:r>
            <a:r>
              <a:rPr kumimoji="0" lang="en-US" altLang="en-US" sz="900" b="0" i="0" u="none" strike="noStrike" cap="none" normalizeH="0" baseline="0" dirty="0" err="1">
                <a:ln>
                  <a:noFill/>
                </a:ln>
                <a:solidFill>
                  <a:srgbClr val="D5B778"/>
                </a:solidFill>
                <a:effectLst/>
                <a:latin typeface="JetBrains Mono"/>
              </a:rPr>
              <a:t>:delivery</a:t>
            </a:r>
            <a:r>
              <a:rPr kumimoji="0" lang="en-US" altLang="en-US" sz="900" b="0" i="0" u="none" strike="noStrike" cap="none" normalizeH="0" baseline="0" dirty="0">
                <a:ln>
                  <a:noFill/>
                </a:ln>
                <a:solidFill>
                  <a:srgbClr val="D5B778"/>
                </a:solidFill>
                <a:effectLst/>
                <a:latin typeface="JetBrains Mono"/>
              </a:rPr>
              <a:t>&gt;</a:t>
            </a:r>
            <a:br>
              <a:rPr kumimoji="0" lang="en-US" altLang="en-US" sz="900" b="0" i="0" u="none" strike="noStrike" cap="none" normalizeH="0" baseline="0" dirty="0">
                <a:ln>
                  <a:noFill/>
                </a:ln>
                <a:solidFill>
                  <a:srgbClr val="D5B778"/>
                </a:solidFill>
                <a:effectLst/>
                <a:latin typeface="JetBrains Mono"/>
              </a:rPr>
            </a:br>
            <a:r>
              <a:rPr kumimoji="0" lang="en-US" altLang="en-US" sz="900" b="0" i="0" u="none" strike="noStrike" cap="none" normalizeH="0" baseline="0" dirty="0">
                <a:ln>
                  <a:noFill/>
                </a:ln>
                <a:solidFill>
                  <a:srgbClr val="D5B778"/>
                </a:solidFill>
                <a:effectLst/>
                <a:latin typeface="JetBrains Mono"/>
              </a:rPr>
              <a:t>            &lt;</a:t>
            </a:r>
            <a:r>
              <a:rPr kumimoji="0" lang="en-US" altLang="en-US" sz="900" b="0" i="0" u="none" strike="noStrike" cap="none" normalizeH="0" baseline="0" dirty="0" err="1">
                <a:ln>
                  <a:noFill/>
                </a:ln>
                <a:solidFill>
                  <a:srgbClr val="C77DBB"/>
                </a:solidFill>
                <a:effectLst/>
                <a:latin typeface="JetBrains Mono"/>
              </a:rPr>
              <a:t>dist</a:t>
            </a:r>
            <a:r>
              <a:rPr kumimoji="0" lang="en-US" altLang="en-US" sz="900" b="0" i="0" u="none" strike="noStrike" cap="none" normalizeH="0" baseline="0" dirty="0" err="1">
                <a:ln>
                  <a:noFill/>
                </a:ln>
                <a:solidFill>
                  <a:srgbClr val="D5B778"/>
                </a:solidFill>
                <a:effectLst/>
                <a:latin typeface="JetBrains Mono"/>
              </a:rPr>
              <a:t>:on-demand</a:t>
            </a:r>
            <a:r>
              <a:rPr kumimoji="0" lang="en-US" altLang="en-US" sz="900" b="0" i="0" u="none" strike="noStrike" cap="none" normalizeH="0" baseline="0" dirty="0">
                <a:ln>
                  <a:noFill/>
                </a:ln>
                <a:solidFill>
                  <a:srgbClr val="D5B778"/>
                </a:solidFill>
                <a:effectLst/>
                <a:latin typeface="JetBrains Mono"/>
              </a:rPr>
              <a:t> /&gt;</a:t>
            </a:r>
            <a:br>
              <a:rPr kumimoji="0" lang="en-US" altLang="en-US" sz="900" b="0" i="0" u="none" strike="noStrike" cap="none" normalizeH="0" baseline="0" dirty="0">
                <a:ln>
                  <a:noFill/>
                </a:ln>
                <a:solidFill>
                  <a:srgbClr val="D5B778"/>
                </a:solidFill>
                <a:effectLst/>
                <a:latin typeface="JetBrains Mono"/>
              </a:rPr>
            </a:br>
            <a:r>
              <a:rPr kumimoji="0" lang="en-US" altLang="en-US" sz="900" b="0" i="0" u="none" strike="noStrike" cap="none" normalizeH="0" baseline="0" dirty="0">
                <a:ln>
                  <a:noFill/>
                </a:ln>
                <a:solidFill>
                  <a:srgbClr val="D5B778"/>
                </a:solidFill>
                <a:effectLst/>
                <a:latin typeface="JetBrains Mono"/>
              </a:rPr>
              <a:t>        &lt;/</a:t>
            </a:r>
            <a:r>
              <a:rPr kumimoji="0" lang="en-US" altLang="en-US" sz="900" b="0" i="0" u="none" strike="noStrike" cap="none" normalizeH="0" baseline="0" dirty="0" err="1">
                <a:ln>
                  <a:noFill/>
                </a:ln>
                <a:solidFill>
                  <a:srgbClr val="C77DBB"/>
                </a:solidFill>
                <a:effectLst/>
                <a:latin typeface="JetBrains Mono"/>
              </a:rPr>
              <a:t>dist</a:t>
            </a:r>
            <a:r>
              <a:rPr kumimoji="0" lang="en-US" altLang="en-US" sz="900" b="0" i="0" u="none" strike="noStrike" cap="none" normalizeH="0" baseline="0" dirty="0" err="1">
                <a:ln>
                  <a:noFill/>
                </a:ln>
                <a:solidFill>
                  <a:srgbClr val="D5B778"/>
                </a:solidFill>
                <a:effectLst/>
                <a:latin typeface="JetBrains Mono"/>
              </a:rPr>
              <a:t>:d</a:t>
            </a:r>
            <a:r>
              <a:rPr lang="en-US" altLang="en-US" sz="900" dirty="0" err="1">
                <a:solidFill>
                  <a:srgbClr val="D5B778"/>
                </a:solidFill>
                <a:latin typeface="JetBrains Mono"/>
              </a:rPr>
              <a:t>fusing</a:t>
            </a:r>
            <a:r>
              <a:rPr lang="en-US" altLang="en-US" sz="900" dirty="0">
                <a:solidFill>
                  <a:srgbClr val="D5B778"/>
                </a:solidFill>
                <a:latin typeface="JetBrains Mono"/>
              </a:rPr>
              <a:t> </a:t>
            </a:r>
            <a:r>
              <a:rPr lang="en-US" altLang="en-US" sz="900" dirty="0" err="1">
                <a:solidFill>
                  <a:srgbClr val="C77DBB"/>
                </a:solidFill>
                <a:latin typeface="JetBrains Mono"/>
              </a:rPr>
              <a:t>dist</a:t>
            </a:r>
            <a:r>
              <a:rPr lang="en-US" altLang="en-US" sz="900" dirty="0" err="1">
                <a:solidFill>
                  <a:srgbClr val="BCBEC4"/>
                </a:solidFill>
                <a:latin typeface="JetBrains Mono"/>
              </a:rPr>
              <a:t>:include</a:t>
            </a:r>
            <a:r>
              <a:rPr lang="en-US" altLang="en-US" sz="900" dirty="0">
                <a:solidFill>
                  <a:srgbClr val="6AAB73"/>
                </a:solidFill>
                <a:latin typeface="JetBrains Mono"/>
              </a:rPr>
              <a:t>="true" </a:t>
            </a:r>
            <a:r>
              <a:rPr lang="en-US" altLang="en-US" sz="900" dirty="0">
                <a:solidFill>
                  <a:srgbClr val="D5B778"/>
                </a:solidFill>
                <a:latin typeface="JetBrains Mono"/>
              </a:rPr>
              <a:t>/&gt;</a:t>
            </a:r>
            <a:br>
              <a:rPr lang="en-US" altLang="en-US" sz="900" dirty="0">
                <a:solidFill>
                  <a:srgbClr val="D5B778"/>
                </a:solidFill>
                <a:latin typeface="JetBrains Mono"/>
              </a:rPr>
            </a:br>
            <a:r>
              <a:rPr lang="en-US" altLang="en-US" sz="900" dirty="0">
                <a:solidFill>
                  <a:srgbClr val="D5B778"/>
                </a:solidFill>
                <a:latin typeface="JetBrains Mono"/>
              </a:rPr>
              <a:t>    &lt;/</a:t>
            </a:r>
            <a:r>
              <a:rPr lang="en-US" altLang="en-US" sz="900" dirty="0" err="1">
                <a:solidFill>
                  <a:srgbClr val="C77DBB"/>
                </a:solidFill>
                <a:latin typeface="JetBrains Mono"/>
              </a:rPr>
              <a:t>dist</a:t>
            </a:r>
            <a:r>
              <a:rPr lang="en-US" altLang="en-US" sz="900" dirty="0" err="1">
                <a:solidFill>
                  <a:srgbClr val="D5B778"/>
                </a:solidFill>
                <a:latin typeface="JetBrains Mono"/>
              </a:rPr>
              <a:t>:module</a:t>
            </a:r>
            <a:r>
              <a:rPr lang="en-US" altLang="en-US" sz="900" dirty="0">
                <a:solidFill>
                  <a:srgbClr val="D5B778"/>
                </a:solidFill>
                <a:latin typeface="JetBrains Mono"/>
              </a:rPr>
              <a:t>&gt;</a:t>
            </a:r>
            <a:br>
              <a:rPr lang="en-US" altLang="en-US" sz="900" dirty="0">
                <a:solidFill>
                  <a:srgbClr val="D5B778"/>
                </a:solidFill>
                <a:latin typeface="JetBrains Mono"/>
              </a:rPr>
            </a:br>
            <a:r>
              <a:rPr lang="en-US" altLang="en-US" sz="900" dirty="0">
                <a:solidFill>
                  <a:srgbClr val="D5B778"/>
                </a:solidFill>
                <a:latin typeface="JetBrains Mono"/>
              </a:rPr>
              <a:t>&lt;/manifest&gt;</a:t>
            </a:r>
            <a:r>
              <a:rPr kumimoji="0" lang="en-US" altLang="en-US" sz="900" b="0" i="0" u="none" strike="noStrike" cap="none" normalizeH="0" baseline="0" dirty="0" err="1">
                <a:ln>
                  <a:noFill/>
                </a:ln>
                <a:solidFill>
                  <a:srgbClr val="D5B778"/>
                </a:solidFill>
                <a:effectLst/>
                <a:latin typeface="JetBrains Mono"/>
              </a:rPr>
              <a:t>elivery</a:t>
            </a:r>
            <a:r>
              <a:rPr kumimoji="0" lang="en-US" altLang="en-US" sz="900" b="0" i="0" u="none" strike="noStrike" cap="none" normalizeH="0" baseline="0" dirty="0">
                <a:ln>
                  <a:noFill/>
                </a:ln>
                <a:solidFill>
                  <a:srgbClr val="D5B778"/>
                </a:solidFill>
                <a:effectLst/>
                <a:latin typeface="JetBrains Mono"/>
              </a:rPr>
              <a:t>&gt;</a:t>
            </a:r>
            <a:br>
              <a:rPr kumimoji="0" lang="en-US" altLang="en-US" sz="900" b="0" i="0" u="none" strike="noStrike" cap="none" normalizeH="0" baseline="0" dirty="0">
                <a:ln>
                  <a:noFill/>
                </a:ln>
                <a:solidFill>
                  <a:srgbClr val="D5B778"/>
                </a:solidFill>
                <a:effectLst/>
                <a:latin typeface="JetBrains Mono"/>
              </a:rPr>
            </a:br>
            <a:r>
              <a:rPr kumimoji="0" lang="en-US" altLang="en-US" sz="900" b="0" i="0" u="none" strike="noStrike" cap="none" normalizeH="0" baseline="0" dirty="0">
                <a:ln>
                  <a:noFill/>
                </a:ln>
                <a:solidFill>
                  <a:srgbClr val="D5B778"/>
                </a:solidFill>
                <a:effectLst/>
                <a:latin typeface="JetBrains Mono"/>
              </a:rPr>
              <a:t>        &lt;</a:t>
            </a:r>
            <a:r>
              <a:rPr kumimoji="0" lang="en-US" altLang="en-US" sz="900" b="0" i="0" u="none" strike="noStrike" cap="none" normalizeH="0" baseline="0" dirty="0" err="1">
                <a:ln>
                  <a:noFill/>
                </a:ln>
                <a:solidFill>
                  <a:srgbClr val="C77DBB"/>
                </a:solidFill>
                <a:effectLst/>
                <a:latin typeface="JetBrains Mono"/>
              </a:rPr>
              <a:t>dist</a:t>
            </a:r>
            <a:r>
              <a:rPr kumimoji="0" lang="en-US" altLang="en-US" sz="900" b="0" i="0" u="none" strike="noStrike" cap="none" normalizeH="0" baseline="0" dirty="0">
                <a:ln>
                  <a:noFill/>
                </a:ln>
                <a:solidFill>
                  <a:srgbClr val="D5B778"/>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59</TotalTime>
  <Words>1125</Words>
  <Application>Microsoft Office PowerPoint</Application>
  <PresentationFormat>On-screen Show (4:3)</PresentationFormat>
  <Paragraphs>75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JetBrains Mono</vt:lpstr>
      <vt:lpstr>Vapor Trail</vt:lpstr>
      <vt:lpstr>Money Matters: A Personal Finance Management App</vt:lpstr>
      <vt:lpstr>Problem Statement</vt:lpstr>
      <vt:lpstr>Objectives</vt:lpstr>
      <vt:lpstr>Features</vt:lpstr>
      <vt:lpstr>System Architecture</vt:lpstr>
      <vt:lpstr>Technology Stack</vt:lpstr>
      <vt:lpstr>User Interface (UI)</vt:lpstr>
      <vt:lpstr>Code Implementation</vt:lpstr>
      <vt:lpstr>Code implementation</vt:lpstr>
      <vt:lpstr>Code implementation</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Gowtham B</cp:lastModifiedBy>
  <cp:revision>2</cp:revision>
  <dcterms:created xsi:type="dcterms:W3CDTF">2013-01-27T09:14:16Z</dcterms:created>
  <dcterms:modified xsi:type="dcterms:W3CDTF">2024-11-23T13:12:38Z</dcterms:modified>
  <cp:category/>
</cp:coreProperties>
</file>