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Madhu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mithra</a:t>
            </a:r>
            <a:r>
              <a:rPr lang="en-IN" sz="1750" b="1" spc="-20" dirty="0">
                <a:latin typeface="Roboto Bk"/>
                <a:cs typeface="Roboto Bk"/>
              </a:rPr>
              <a:t> A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57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4</cp:revision>
  <dcterms:created xsi:type="dcterms:W3CDTF">2024-09-15T08:29:45Z</dcterms:created>
  <dcterms:modified xsi:type="dcterms:W3CDTF">2024-09-16T15:08:46Z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