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  <p:sldMasterId id="2147493467" r:id="rId5"/>
    <p:sldMasterId id="2147493491" r:id="rId6"/>
  </p:sldMasterIdLst>
  <p:notesMasterIdLst>
    <p:notesMasterId r:id="rId30"/>
  </p:notesMasterIdLst>
  <p:sldIdLst>
    <p:sldId id="265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3" r:id="rId16"/>
    <p:sldId id="287" r:id="rId17"/>
    <p:sldId id="288" r:id="rId18"/>
    <p:sldId id="289" r:id="rId19"/>
    <p:sldId id="284" r:id="rId20"/>
    <p:sldId id="290" r:id="rId21"/>
    <p:sldId id="293" r:id="rId22"/>
    <p:sldId id="291" r:id="rId23"/>
    <p:sldId id="294" r:id="rId24"/>
    <p:sldId id="296" r:id="rId25"/>
    <p:sldId id="298" r:id="rId26"/>
    <p:sldId id="301" r:id="rId27"/>
    <p:sldId id="299" r:id="rId28"/>
    <p:sldId id="30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E2F"/>
    <a:srgbClr val="002868"/>
    <a:srgbClr val="100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8" autoAdjust="0"/>
    <p:restoredTop sz="87189" autoAdjust="0"/>
  </p:normalViewPr>
  <p:slideViewPr>
    <p:cSldViewPr snapToGrid="0" snapToObjects="1">
      <p:cViewPr varScale="1">
        <p:scale>
          <a:sx n="78" d="100"/>
          <a:sy n="78" d="100"/>
        </p:scale>
        <p:origin x="672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98C01-90B2-42E2-B034-878D6E25E718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CAE0141-9781-48E1-B8EF-C074AD3786B1}">
      <dgm:prSet phldrT="[Text]"/>
      <dgm:spPr/>
      <dgm:t>
        <a:bodyPr/>
        <a:lstStyle/>
        <a:p>
          <a:r>
            <a:rPr lang="en-US" dirty="0"/>
            <a:t>Product 1</a:t>
          </a:r>
        </a:p>
      </dgm:t>
    </dgm:pt>
    <dgm:pt modelId="{6255BE40-45F3-4CA0-A8F5-3FA621B1B982}" type="parTrans" cxnId="{129D9EC1-FDB0-4343-8DA3-7A789984A463}">
      <dgm:prSet/>
      <dgm:spPr/>
      <dgm:t>
        <a:bodyPr/>
        <a:lstStyle/>
        <a:p>
          <a:endParaRPr lang="en-US"/>
        </a:p>
      </dgm:t>
    </dgm:pt>
    <dgm:pt modelId="{7E746951-B21A-4103-A484-AC53FBA1B6DA}" type="sibTrans" cxnId="{129D9EC1-FDB0-4343-8DA3-7A789984A463}">
      <dgm:prSet/>
      <dgm:spPr/>
      <dgm:t>
        <a:bodyPr/>
        <a:lstStyle/>
        <a:p>
          <a:endParaRPr lang="en-US"/>
        </a:p>
      </dgm:t>
    </dgm:pt>
    <dgm:pt modelId="{E2CA2F4A-363C-45B2-87CC-E5C50A286816}">
      <dgm:prSet phldrT="[Text]"/>
      <dgm:spPr/>
      <dgm:t>
        <a:bodyPr/>
        <a:lstStyle/>
        <a:p>
          <a:r>
            <a:rPr lang="en-US" dirty="0"/>
            <a:t>Product 2</a:t>
          </a:r>
        </a:p>
      </dgm:t>
    </dgm:pt>
    <dgm:pt modelId="{6D077F4E-7267-4C81-A444-C92477E69648}" type="parTrans" cxnId="{E4407C48-16E7-4A00-9A9B-9ED704647549}">
      <dgm:prSet/>
      <dgm:spPr/>
      <dgm:t>
        <a:bodyPr/>
        <a:lstStyle/>
        <a:p>
          <a:endParaRPr lang="en-US"/>
        </a:p>
      </dgm:t>
    </dgm:pt>
    <dgm:pt modelId="{79902AF4-A96E-4D65-80A4-65B167443311}" type="sibTrans" cxnId="{E4407C48-16E7-4A00-9A9B-9ED704647549}">
      <dgm:prSet/>
      <dgm:spPr/>
      <dgm:t>
        <a:bodyPr/>
        <a:lstStyle/>
        <a:p>
          <a:endParaRPr lang="en-US"/>
        </a:p>
      </dgm:t>
    </dgm:pt>
    <dgm:pt modelId="{E80D363B-AABB-405F-8EC5-196DD81E61F4}">
      <dgm:prSet phldrT="[Text]"/>
      <dgm:spPr/>
      <dgm:t>
        <a:bodyPr/>
        <a:lstStyle/>
        <a:p>
          <a:r>
            <a:rPr lang="en-US" dirty="0"/>
            <a:t>Product 4</a:t>
          </a:r>
        </a:p>
      </dgm:t>
    </dgm:pt>
    <dgm:pt modelId="{65AD7546-870D-45F9-8B94-D16E53FF704E}" type="parTrans" cxnId="{2E70E64D-117F-470A-BB6E-D0E4EE452A23}">
      <dgm:prSet/>
      <dgm:spPr/>
      <dgm:t>
        <a:bodyPr/>
        <a:lstStyle/>
        <a:p>
          <a:endParaRPr lang="en-US"/>
        </a:p>
      </dgm:t>
    </dgm:pt>
    <dgm:pt modelId="{BDE07018-6A8F-4FAA-907D-5DBC159D2FFF}" type="sibTrans" cxnId="{2E70E64D-117F-470A-BB6E-D0E4EE452A23}">
      <dgm:prSet/>
      <dgm:spPr/>
      <dgm:t>
        <a:bodyPr/>
        <a:lstStyle/>
        <a:p>
          <a:endParaRPr lang="en-US"/>
        </a:p>
      </dgm:t>
    </dgm:pt>
    <dgm:pt modelId="{0EDDE454-87ED-4FBA-96E3-8308C1ABE4FA}">
      <dgm:prSet phldrT="[Text]"/>
      <dgm:spPr/>
      <dgm:t>
        <a:bodyPr/>
        <a:lstStyle/>
        <a:p>
          <a:r>
            <a:rPr lang="en-US" dirty="0"/>
            <a:t>Product 3</a:t>
          </a:r>
        </a:p>
      </dgm:t>
    </dgm:pt>
    <dgm:pt modelId="{78501A95-C66E-46F0-A821-A0EA77CEA8C3}" type="parTrans" cxnId="{E4F9F752-76E6-4214-B162-5C7CC0549DEE}">
      <dgm:prSet/>
      <dgm:spPr/>
      <dgm:t>
        <a:bodyPr/>
        <a:lstStyle/>
        <a:p>
          <a:endParaRPr lang="en-US"/>
        </a:p>
      </dgm:t>
    </dgm:pt>
    <dgm:pt modelId="{C84FD465-064E-41C3-9317-BDEB857CA838}" type="sibTrans" cxnId="{E4F9F752-76E6-4214-B162-5C7CC0549DEE}">
      <dgm:prSet/>
      <dgm:spPr/>
      <dgm:t>
        <a:bodyPr/>
        <a:lstStyle/>
        <a:p>
          <a:endParaRPr lang="en-US"/>
        </a:p>
      </dgm:t>
    </dgm:pt>
    <dgm:pt modelId="{8C2B6567-5C22-4431-88B0-3037DF495EA3}" type="pres">
      <dgm:prSet presAssocID="{07898C01-90B2-42E2-B034-878D6E25E7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CE08C7-5F0E-4955-835F-51F06DC323D1}" type="pres">
      <dgm:prSet presAssocID="{7CAE0141-9781-48E1-B8EF-C074AD3786B1}" presName="centerShape" presStyleLbl="node0" presStyleIdx="0" presStyleCnt="1"/>
      <dgm:spPr/>
    </dgm:pt>
    <dgm:pt modelId="{AF3A0FD1-5259-432C-B453-A68552F95B3D}" type="pres">
      <dgm:prSet presAssocID="{6D077F4E-7267-4C81-A444-C92477E69648}" presName="Name9" presStyleLbl="parChTrans1D2" presStyleIdx="0" presStyleCnt="3"/>
      <dgm:spPr/>
    </dgm:pt>
    <dgm:pt modelId="{0EB1F9FD-8D72-4C73-A517-4EC900D299CD}" type="pres">
      <dgm:prSet presAssocID="{6D077F4E-7267-4C81-A444-C92477E69648}" presName="connTx" presStyleLbl="parChTrans1D2" presStyleIdx="0" presStyleCnt="3"/>
      <dgm:spPr/>
    </dgm:pt>
    <dgm:pt modelId="{E920A3C4-DDFE-47E1-AF09-8F9217111264}" type="pres">
      <dgm:prSet presAssocID="{E2CA2F4A-363C-45B2-87CC-E5C50A286816}" presName="node" presStyleLbl="node1" presStyleIdx="0" presStyleCnt="3">
        <dgm:presLayoutVars>
          <dgm:bulletEnabled val="1"/>
        </dgm:presLayoutVars>
      </dgm:prSet>
      <dgm:spPr/>
    </dgm:pt>
    <dgm:pt modelId="{57D8D769-B1A2-4B5B-BDC0-8065A9BC3C6B}" type="pres">
      <dgm:prSet presAssocID="{65AD7546-870D-45F9-8B94-D16E53FF704E}" presName="Name9" presStyleLbl="parChTrans1D2" presStyleIdx="1" presStyleCnt="3"/>
      <dgm:spPr/>
    </dgm:pt>
    <dgm:pt modelId="{49F2D69C-0D11-4132-9AFB-A02B799DCB8E}" type="pres">
      <dgm:prSet presAssocID="{65AD7546-870D-45F9-8B94-D16E53FF704E}" presName="connTx" presStyleLbl="parChTrans1D2" presStyleIdx="1" presStyleCnt="3"/>
      <dgm:spPr/>
    </dgm:pt>
    <dgm:pt modelId="{B936FB94-60A5-4943-B289-163FB4EE7277}" type="pres">
      <dgm:prSet presAssocID="{E80D363B-AABB-405F-8EC5-196DD81E61F4}" presName="node" presStyleLbl="node1" presStyleIdx="1" presStyleCnt="3">
        <dgm:presLayoutVars>
          <dgm:bulletEnabled val="1"/>
        </dgm:presLayoutVars>
      </dgm:prSet>
      <dgm:spPr/>
    </dgm:pt>
    <dgm:pt modelId="{B424BB0D-A9D6-41B2-8A8D-48B97FF97E48}" type="pres">
      <dgm:prSet presAssocID="{78501A95-C66E-46F0-A821-A0EA77CEA8C3}" presName="Name9" presStyleLbl="parChTrans1D2" presStyleIdx="2" presStyleCnt="3"/>
      <dgm:spPr/>
    </dgm:pt>
    <dgm:pt modelId="{5C9509FA-E6BB-422A-80BD-D236D5B97A1B}" type="pres">
      <dgm:prSet presAssocID="{78501A95-C66E-46F0-A821-A0EA77CEA8C3}" presName="connTx" presStyleLbl="parChTrans1D2" presStyleIdx="2" presStyleCnt="3"/>
      <dgm:spPr/>
    </dgm:pt>
    <dgm:pt modelId="{F42E6B43-5497-46DD-A80F-6A318EC72B7D}" type="pres">
      <dgm:prSet presAssocID="{0EDDE454-87ED-4FBA-96E3-8308C1ABE4FA}" presName="node" presStyleLbl="node1" presStyleIdx="2" presStyleCnt="3">
        <dgm:presLayoutVars>
          <dgm:bulletEnabled val="1"/>
        </dgm:presLayoutVars>
      </dgm:prSet>
      <dgm:spPr/>
    </dgm:pt>
  </dgm:ptLst>
  <dgm:cxnLst>
    <dgm:cxn modelId="{30A97AD5-98E3-45C6-B0CA-CAB789EC9F00}" type="presOf" srcId="{7CAE0141-9781-48E1-B8EF-C074AD3786B1}" destId="{72CE08C7-5F0E-4955-835F-51F06DC323D1}" srcOrd="0" destOrd="0" presId="urn:microsoft.com/office/officeart/2005/8/layout/radial1"/>
    <dgm:cxn modelId="{9C77CB40-A4EF-450A-AE47-E18E5419FDE3}" type="presOf" srcId="{07898C01-90B2-42E2-B034-878D6E25E718}" destId="{8C2B6567-5C22-4431-88B0-3037DF495EA3}" srcOrd="0" destOrd="0" presId="urn:microsoft.com/office/officeart/2005/8/layout/radial1"/>
    <dgm:cxn modelId="{264CF1BB-9065-4AFC-8508-C8CFE1737074}" type="presOf" srcId="{78501A95-C66E-46F0-A821-A0EA77CEA8C3}" destId="{B424BB0D-A9D6-41B2-8A8D-48B97FF97E48}" srcOrd="0" destOrd="0" presId="urn:microsoft.com/office/officeart/2005/8/layout/radial1"/>
    <dgm:cxn modelId="{7810EDD8-701B-4A6A-88C9-F99D94FE84B5}" type="presOf" srcId="{65AD7546-870D-45F9-8B94-D16E53FF704E}" destId="{57D8D769-B1A2-4B5B-BDC0-8065A9BC3C6B}" srcOrd="0" destOrd="0" presId="urn:microsoft.com/office/officeart/2005/8/layout/radial1"/>
    <dgm:cxn modelId="{E4F9F752-76E6-4214-B162-5C7CC0549DEE}" srcId="{7CAE0141-9781-48E1-B8EF-C074AD3786B1}" destId="{0EDDE454-87ED-4FBA-96E3-8308C1ABE4FA}" srcOrd="2" destOrd="0" parTransId="{78501A95-C66E-46F0-A821-A0EA77CEA8C3}" sibTransId="{C84FD465-064E-41C3-9317-BDEB857CA838}"/>
    <dgm:cxn modelId="{8623C182-F4E6-487B-A577-0FEAFA12A924}" type="presOf" srcId="{E80D363B-AABB-405F-8EC5-196DD81E61F4}" destId="{B936FB94-60A5-4943-B289-163FB4EE7277}" srcOrd="0" destOrd="0" presId="urn:microsoft.com/office/officeart/2005/8/layout/radial1"/>
    <dgm:cxn modelId="{129D9EC1-FDB0-4343-8DA3-7A789984A463}" srcId="{07898C01-90B2-42E2-B034-878D6E25E718}" destId="{7CAE0141-9781-48E1-B8EF-C074AD3786B1}" srcOrd="0" destOrd="0" parTransId="{6255BE40-45F3-4CA0-A8F5-3FA621B1B982}" sibTransId="{7E746951-B21A-4103-A484-AC53FBA1B6DA}"/>
    <dgm:cxn modelId="{E4407C48-16E7-4A00-9A9B-9ED704647549}" srcId="{7CAE0141-9781-48E1-B8EF-C074AD3786B1}" destId="{E2CA2F4A-363C-45B2-87CC-E5C50A286816}" srcOrd="0" destOrd="0" parTransId="{6D077F4E-7267-4C81-A444-C92477E69648}" sibTransId="{79902AF4-A96E-4D65-80A4-65B167443311}"/>
    <dgm:cxn modelId="{CEC4BE12-97FF-4346-9742-5317CF4AB16C}" type="presOf" srcId="{6D077F4E-7267-4C81-A444-C92477E69648}" destId="{AF3A0FD1-5259-432C-B453-A68552F95B3D}" srcOrd="0" destOrd="0" presId="urn:microsoft.com/office/officeart/2005/8/layout/radial1"/>
    <dgm:cxn modelId="{638AFB7A-5218-4637-AD62-CC49F558182B}" type="presOf" srcId="{0EDDE454-87ED-4FBA-96E3-8308C1ABE4FA}" destId="{F42E6B43-5497-46DD-A80F-6A318EC72B7D}" srcOrd="0" destOrd="0" presId="urn:microsoft.com/office/officeart/2005/8/layout/radial1"/>
    <dgm:cxn modelId="{F4DD4E05-4852-434A-815E-0849C182FD79}" type="presOf" srcId="{65AD7546-870D-45F9-8B94-D16E53FF704E}" destId="{49F2D69C-0D11-4132-9AFB-A02B799DCB8E}" srcOrd="1" destOrd="0" presId="urn:microsoft.com/office/officeart/2005/8/layout/radial1"/>
    <dgm:cxn modelId="{89EB3DB1-CA3D-4A5B-8917-D03BA72A0AFD}" type="presOf" srcId="{E2CA2F4A-363C-45B2-87CC-E5C50A286816}" destId="{E920A3C4-DDFE-47E1-AF09-8F9217111264}" srcOrd="0" destOrd="0" presId="urn:microsoft.com/office/officeart/2005/8/layout/radial1"/>
    <dgm:cxn modelId="{8FC2A501-3DDD-4207-9320-BF8648E441CC}" type="presOf" srcId="{78501A95-C66E-46F0-A821-A0EA77CEA8C3}" destId="{5C9509FA-E6BB-422A-80BD-D236D5B97A1B}" srcOrd="1" destOrd="0" presId="urn:microsoft.com/office/officeart/2005/8/layout/radial1"/>
    <dgm:cxn modelId="{E1A0AB50-A9A0-4B82-96A4-C5E7211A2104}" type="presOf" srcId="{6D077F4E-7267-4C81-A444-C92477E69648}" destId="{0EB1F9FD-8D72-4C73-A517-4EC900D299CD}" srcOrd="1" destOrd="0" presId="urn:microsoft.com/office/officeart/2005/8/layout/radial1"/>
    <dgm:cxn modelId="{2E70E64D-117F-470A-BB6E-D0E4EE452A23}" srcId="{7CAE0141-9781-48E1-B8EF-C074AD3786B1}" destId="{E80D363B-AABB-405F-8EC5-196DD81E61F4}" srcOrd="1" destOrd="0" parTransId="{65AD7546-870D-45F9-8B94-D16E53FF704E}" sibTransId="{BDE07018-6A8F-4FAA-907D-5DBC159D2FFF}"/>
    <dgm:cxn modelId="{8B6A3972-0089-44B6-B911-B81F9B089E35}" type="presParOf" srcId="{8C2B6567-5C22-4431-88B0-3037DF495EA3}" destId="{72CE08C7-5F0E-4955-835F-51F06DC323D1}" srcOrd="0" destOrd="0" presId="urn:microsoft.com/office/officeart/2005/8/layout/radial1"/>
    <dgm:cxn modelId="{C38D5269-AF38-4737-9749-899084FD5B11}" type="presParOf" srcId="{8C2B6567-5C22-4431-88B0-3037DF495EA3}" destId="{AF3A0FD1-5259-432C-B453-A68552F95B3D}" srcOrd="1" destOrd="0" presId="urn:microsoft.com/office/officeart/2005/8/layout/radial1"/>
    <dgm:cxn modelId="{13B46513-1CC9-43A8-A888-728A5D90E96B}" type="presParOf" srcId="{AF3A0FD1-5259-432C-B453-A68552F95B3D}" destId="{0EB1F9FD-8D72-4C73-A517-4EC900D299CD}" srcOrd="0" destOrd="0" presId="urn:microsoft.com/office/officeart/2005/8/layout/radial1"/>
    <dgm:cxn modelId="{DD22D6D5-060F-43BE-8134-BE0C4800756A}" type="presParOf" srcId="{8C2B6567-5C22-4431-88B0-3037DF495EA3}" destId="{E920A3C4-DDFE-47E1-AF09-8F9217111264}" srcOrd="2" destOrd="0" presId="urn:microsoft.com/office/officeart/2005/8/layout/radial1"/>
    <dgm:cxn modelId="{57F02A78-EB6F-4D41-9198-5072A43F2D29}" type="presParOf" srcId="{8C2B6567-5C22-4431-88B0-3037DF495EA3}" destId="{57D8D769-B1A2-4B5B-BDC0-8065A9BC3C6B}" srcOrd="3" destOrd="0" presId="urn:microsoft.com/office/officeart/2005/8/layout/radial1"/>
    <dgm:cxn modelId="{79CEDE28-0A80-4308-8C1E-6A3C487B80D5}" type="presParOf" srcId="{57D8D769-B1A2-4B5B-BDC0-8065A9BC3C6B}" destId="{49F2D69C-0D11-4132-9AFB-A02B799DCB8E}" srcOrd="0" destOrd="0" presId="urn:microsoft.com/office/officeart/2005/8/layout/radial1"/>
    <dgm:cxn modelId="{0D1B947D-6B32-4884-927C-B6074D1A4615}" type="presParOf" srcId="{8C2B6567-5C22-4431-88B0-3037DF495EA3}" destId="{B936FB94-60A5-4943-B289-163FB4EE7277}" srcOrd="4" destOrd="0" presId="urn:microsoft.com/office/officeart/2005/8/layout/radial1"/>
    <dgm:cxn modelId="{E3486107-5C68-42A7-89BC-7F1754BA30F3}" type="presParOf" srcId="{8C2B6567-5C22-4431-88B0-3037DF495EA3}" destId="{B424BB0D-A9D6-41B2-8A8D-48B97FF97E48}" srcOrd="5" destOrd="0" presId="urn:microsoft.com/office/officeart/2005/8/layout/radial1"/>
    <dgm:cxn modelId="{A70B35B2-A3E5-45FC-A2AE-64EB0E4C41D8}" type="presParOf" srcId="{B424BB0D-A9D6-41B2-8A8D-48B97FF97E48}" destId="{5C9509FA-E6BB-422A-80BD-D236D5B97A1B}" srcOrd="0" destOrd="0" presId="urn:microsoft.com/office/officeart/2005/8/layout/radial1"/>
    <dgm:cxn modelId="{6C5245A9-7EFD-4CAF-9395-81828EA2C6BA}" type="presParOf" srcId="{8C2B6567-5C22-4431-88B0-3037DF495EA3}" destId="{F42E6B43-5497-46DD-A80F-6A318EC72B7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F32C5-4A04-4AB3-B30A-577C7523C0A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F929-784F-4576-84BF-EBCD807F8EF8}">
      <dgm:prSet phldrT="[Text]"/>
      <dgm:spPr/>
      <dgm:t>
        <a:bodyPr/>
        <a:lstStyle/>
        <a:p>
          <a:r>
            <a:rPr lang="en-US" dirty="0"/>
            <a:t>Data Prep</a:t>
          </a:r>
        </a:p>
      </dgm:t>
    </dgm:pt>
    <dgm:pt modelId="{7AFD788E-37F8-4F5D-8499-051327FB163F}" type="parTrans" cxnId="{4FFDCB6F-4F0B-4361-8A4C-07EEF3065138}">
      <dgm:prSet/>
      <dgm:spPr/>
      <dgm:t>
        <a:bodyPr/>
        <a:lstStyle/>
        <a:p>
          <a:endParaRPr lang="en-US"/>
        </a:p>
      </dgm:t>
    </dgm:pt>
    <dgm:pt modelId="{22839372-0FBC-4518-BC01-84C9CC139FA4}" type="sibTrans" cxnId="{4FFDCB6F-4F0B-4361-8A4C-07EEF3065138}">
      <dgm:prSet/>
      <dgm:spPr/>
      <dgm:t>
        <a:bodyPr/>
        <a:lstStyle/>
        <a:p>
          <a:endParaRPr lang="en-US"/>
        </a:p>
      </dgm:t>
    </dgm:pt>
    <dgm:pt modelId="{856FAFAD-5D52-46ED-96CF-00FE44C58C87}">
      <dgm:prSet phldrT="[Text]"/>
      <dgm:spPr/>
      <dgm:t>
        <a:bodyPr/>
        <a:lstStyle/>
        <a:p>
          <a:r>
            <a:rPr lang="en-US" dirty="0"/>
            <a:t>Create Edge List</a:t>
          </a:r>
        </a:p>
      </dgm:t>
    </dgm:pt>
    <dgm:pt modelId="{AC1D8CC9-68D9-4E72-A72D-D4BF5CC66DE9}" type="parTrans" cxnId="{D0CB699F-900E-46C4-9611-DAB627123165}">
      <dgm:prSet/>
      <dgm:spPr/>
      <dgm:t>
        <a:bodyPr/>
        <a:lstStyle/>
        <a:p>
          <a:endParaRPr lang="en-US"/>
        </a:p>
      </dgm:t>
    </dgm:pt>
    <dgm:pt modelId="{7066C313-F410-4186-8EA4-8F02A68717AA}" type="sibTrans" cxnId="{D0CB699F-900E-46C4-9611-DAB627123165}">
      <dgm:prSet/>
      <dgm:spPr/>
      <dgm:t>
        <a:bodyPr/>
        <a:lstStyle/>
        <a:p>
          <a:endParaRPr lang="en-US"/>
        </a:p>
      </dgm:t>
    </dgm:pt>
    <dgm:pt modelId="{27DD649D-B951-4761-B0FB-CBF0D6F6BB0F}">
      <dgm:prSet phldrT="[Text]"/>
      <dgm:spPr/>
      <dgm:t>
        <a:bodyPr/>
        <a:lstStyle/>
        <a:p>
          <a:r>
            <a:rPr lang="en-US" dirty="0"/>
            <a:t>Create Network</a:t>
          </a:r>
        </a:p>
      </dgm:t>
    </dgm:pt>
    <dgm:pt modelId="{4742AD4F-FC5A-4134-A3A2-9817373D40B4}" type="parTrans" cxnId="{469FF098-ACE3-4272-88EA-A1E907079B7C}">
      <dgm:prSet/>
      <dgm:spPr/>
      <dgm:t>
        <a:bodyPr/>
        <a:lstStyle/>
        <a:p>
          <a:endParaRPr lang="en-US"/>
        </a:p>
      </dgm:t>
    </dgm:pt>
    <dgm:pt modelId="{8BED0225-9F94-4670-9604-B36C1BC37103}" type="sibTrans" cxnId="{469FF098-ACE3-4272-88EA-A1E907079B7C}">
      <dgm:prSet/>
      <dgm:spPr/>
      <dgm:t>
        <a:bodyPr/>
        <a:lstStyle/>
        <a:p>
          <a:endParaRPr lang="en-US"/>
        </a:p>
      </dgm:t>
    </dgm:pt>
    <dgm:pt modelId="{7EAC34FE-0B56-4F0E-8418-63212984F2C3}">
      <dgm:prSet phldrT="[Text]"/>
      <dgm:spPr/>
      <dgm:t>
        <a:bodyPr/>
        <a:lstStyle/>
        <a:p>
          <a:r>
            <a:rPr lang="en-US" dirty="0"/>
            <a:t>Create Network Graph (Step-1)</a:t>
          </a:r>
        </a:p>
      </dgm:t>
    </dgm:pt>
    <dgm:pt modelId="{F00D5DD8-8080-4DB2-9DA5-FFE5E719DC6F}" type="parTrans" cxnId="{0285DE3E-6789-47F9-A8E6-3DB3FCA76032}">
      <dgm:prSet/>
      <dgm:spPr/>
      <dgm:t>
        <a:bodyPr/>
        <a:lstStyle/>
        <a:p>
          <a:endParaRPr lang="en-US"/>
        </a:p>
      </dgm:t>
    </dgm:pt>
    <dgm:pt modelId="{D9F14593-FBCB-4BE0-8A4E-255E01C3964E}" type="sibTrans" cxnId="{0285DE3E-6789-47F9-A8E6-3DB3FCA76032}">
      <dgm:prSet/>
      <dgm:spPr/>
      <dgm:t>
        <a:bodyPr/>
        <a:lstStyle/>
        <a:p>
          <a:endParaRPr lang="en-US"/>
        </a:p>
      </dgm:t>
    </dgm:pt>
    <dgm:pt modelId="{486C8F73-A933-4B01-BB13-C054ED9172E1}">
      <dgm:prSet phldrT="[Text]"/>
      <dgm:spPr/>
      <dgm:t>
        <a:bodyPr/>
        <a:lstStyle/>
        <a:p>
          <a:r>
            <a:rPr lang="en-US" dirty="0"/>
            <a:t>Insights</a:t>
          </a:r>
        </a:p>
      </dgm:t>
    </dgm:pt>
    <dgm:pt modelId="{162D9422-D70E-47CE-98D3-F007D48A8C73}" type="parTrans" cxnId="{949B9ADE-100A-4D0B-8E28-DEBD6C4F658F}">
      <dgm:prSet/>
      <dgm:spPr/>
      <dgm:t>
        <a:bodyPr/>
        <a:lstStyle/>
        <a:p>
          <a:endParaRPr lang="en-US"/>
        </a:p>
      </dgm:t>
    </dgm:pt>
    <dgm:pt modelId="{EDED45BE-E6E2-4E35-8224-51D3E8287360}" type="sibTrans" cxnId="{949B9ADE-100A-4D0B-8E28-DEBD6C4F658F}">
      <dgm:prSet/>
      <dgm:spPr/>
      <dgm:t>
        <a:bodyPr/>
        <a:lstStyle/>
        <a:p>
          <a:endParaRPr lang="en-US"/>
        </a:p>
      </dgm:t>
    </dgm:pt>
    <dgm:pt modelId="{3E2257C6-C9F6-471D-A17D-E6E7736CAC8B}">
      <dgm:prSet phldrT="[Text]" custT="1"/>
      <dgm:spPr/>
      <dgm:t>
        <a:bodyPr/>
        <a:lstStyle/>
        <a:p>
          <a:r>
            <a:rPr lang="en-US" sz="1600" dirty="0"/>
            <a:t>Identify up-selling opportunities</a:t>
          </a:r>
        </a:p>
      </dgm:t>
    </dgm:pt>
    <dgm:pt modelId="{7C76DEF0-0CBA-4686-85F6-6CADFDF1FE6D}" type="parTrans" cxnId="{D01C6847-FF83-447B-8EE0-74CEEEF5FEAC}">
      <dgm:prSet/>
      <dgm:spPr/>
      <dgm:t>
        <a:bodyPr/>
        <a:lstStyle/>
        <a:p>
          <a:endParaRPr lang="en-US"/>
        </a:p>
      </dgm:t>
    </dgm:pt>
    <dgm:pt modelId="{CD817948-401B-4586-9135-C21FE431F7A2}" type="sibTrans" cxnId="{D01C6847-FF83-447B-8EE0-74CEEEF5FEAC}">
      <dgm:prSet/>
      <dgm:spPr/>
      <dgm:t>
        <a:bodyPr/>
        <a:lstStyle/>
        <a:p>
          <a:endParaRPr lang="en-US"/>
        </a:p>
      </dgm:t>
    </dgm:pt>
    <dgm:pt modelId="{A102DA44-5EE7-4F3E-8261-40DB14A742F8}">
      <dgm:prSet phldrT="[Text]"/>
      <dgm:spPr/>
      <dgm:t>
        <a:bodyPr/>
        <a:lstStyle/>
        <a:p>
          <a:r>
            <a:rPr lang="en-US" dirty="0"/>
            <a:t>Create vertex attributes list</a:t>
          </a:r>
        </a:p>
      </dgm:t>
    </dgm:pt>
    <dgm:pt modelId="{C50C9D8B-A449-455F-B890-C18B8C160248}" type="parTrans" cxnId="{0714E71B-3A4C-4549-8BF8-5CD47B68FA8C}">
      <dgm:prSet/>
      <dgm:spPr/>
      <dgm:t>
        <a:bodyPr/>
        <a:lstStyle/>
        <a:p>
          <a:endParaRPr lang="en-US"/>
        </a:p>
      </dgm:t>
    </dgm:pt>
    <dgm:pt modelId="{2127EF8B-2D2F-4AD6-9D33-9C2B56351CF7}" type="sibTrans" cxnId="{0714E71B-3A4C-4549-8BF8-5CD47B68FA8C}">
      <dgm:prSet/>
      <dgm:spPr/>
      <dgm:t>
        <a:bodyPr/>
        <a:lstStyle/>
        <a:p>
          <a:endParaRPr lang="en-US"/>
        </a:p>
      </dgm:t>
    </dgm:pt>
    <dgm:pt modelId="{2BCD93D8-BBB0-4EE8-90F9-DEB2F7F41774}">
      <dgm:prSet phldrT="[Text]"/>
      <dgm:spPr/>
      <dgm:t>
        <a:bodyPr/>
        <a:lstStyle/>
        <a:p>
          <a:r>
            <a:rPr lang="en-US" dirty="0"/>
            <a:t>Create Communities (Step-2)</a:t>
          </a:r>
        </a:p>
      </dgm:t>
    </dgm:pt>
    <dgm:pt modelId="{455E1332-42BF-4A46-920D-4632D99282BE}" type="parTrans" cxnId="{5E9B5B4C-89A0-4268-8BAE-7B750007E7E8}">
      <dgm:prSet/>
      <dgm:spPr/>
      <dgm:t>
        <a:bodyPr/>
        <a:lstStyle/>
        <a:p>
          <a:endParaRPr lang="en-US"/>
        </a:p>
      </dgm:t>
    </dgm:pt>
    <dgm:pt modelId="{EAC93116-CF1C-4545-939A-11DD9A9AB3A0}" type="sibTrans" cxnId="{5E9B5B4C-89A0-4268-8BAE-7B750007E7E8}">
      <dgm:prSet/>
      <dgm:spPr/>
      <dgm:t>
        <a:bodyPr/>
        <a:lstStyle/>
        <a:p>
          <a:endParaRPr lang="en-US"/>
        </a:p>
      </dgm:t>
    </dgm:pt>
    <dgm:pt modelId="{B6AC84CB-3853-470B-818E-E8F2DEF2C0EE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    (Step 3, 4, 5)</a:t>
          </a:r>
        </a:p>
      </dgm:t>
    </dgm:pt>
    <dgm:pt modelId="{8B0D008C-DB6B-414F-96DE-FF0689D4724E}" type="parTrans" cxnId="{4248FBDB-36EB-4E0C-B3BA-E7D2400D1778}">
      <dgm:prSet/>
      <dgm:spPr/>
      <dgm:t>
        <a:bodyPr/>
        <a:lstStyle/>
        <a:p>
          <a:endParaRPr lang="en-US"/>
        </a:p>
      </dgm:t>
    </dgm:pt>
    <dgm:pt modelId="{08E2361B-C64D-414F-8B0D-95715670CDB3}" type="sibTrans" cxnId="{4248FBDB-36EB-4E0C-B3BA-E7D2400D1778}">
      <dgm:prSet/>
      <dgm:spPr/>
      <dgm:t>
        <a:bodyPr/>
        <a:lstStyle/>
        <a:p>
          <a:endParaRPr lang="en-US"/>
        </a:p>
      </dgm:t>
    </dgm:pt>
    <dgm:pt modelId="{E1866CA6-DE6E-42D5-9B51-94E045A827D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   (Step-0)</a:t>
          </a:r>
        </a:p>
      </dgm:t>
    </dgm:pt>
    <dgm:pt modelId="{D3C8BF35-0F9D-4679-9752-F1A44DDBD75D}" type="parTrans" cxnId="{A01F71BE-DED0-4680-833D-84D8988FABA1}">
      <dgm:prSet/>
      <dgm:spPr/>
      <dgm:t>
        <a:bodyPr/>
        <a:lstStyle/>
        <a:p>
          <a:endParaRPr lang="en-US"/>
        </a:p>
      </dgm:t>
    </dgm:pt>
    <dgm:pt modelId="{7413A3C4-73A4-4FA8-8320-7E1143FE1FB8}" type="sibTrans" cxnId="{A01F71BE-DED0-4680-833D-84D8988FABA1}">
      <dgm:prSet/>
      <dgm:spPr/>
      <dgm:t>
        <a:bodyPr/>
        <a:lstStyle/>
        <a:p>
          <a:endParaRPr lang="en-US"/>
        </a:p>
      </dgm:t>
    </dgm:pt>
    <dgm:pt modelId="{A2D5011B-C521-426B-9D14-99547040FA6F}" type="pres">
      <dgm:prSet presAssocID="{234F32C5-4A04-4AB3-B30A-577C7523C0A3}" presName="rootnode" presStyleCnt="0">
        <dgm:presLayoutVars>
          <dgm:chMax/>
          <dgm:chPref/>
          <dgm:dir/>
          <dgm:animLvl val="lvl"/>
        </dgm:presLayoutVars>
      </dgm:prSet>
      <dgm:spPr/>
    </dgm:pt>
    <dgm:pt modelId="{5F2BD558-73C5-463C-8575-1CF0BC21434D}" type="pres">
      <dgm:prSet presAssocID="{1F23F929-784F-4576-84BF-EBCD807F8EF8}" presName="composite" presStyleCnt="0"/>
      <dgm:spPr/>
    </dgm:pt>
    <dgm:pt modelId="{602E84CC-FDA1-4587-88B7-164A75CBA7DE}" type="pres">
      <dgm:prSet presAssocID="{1F23F929-784F-4576-84BF-EBCD807F8EF8}" presName="bentUpArrow1" presStyleLbl="alignImgPlace1" presStyleIdx="0" presStyleCnt="2" custLinFactNeighborX="19282" custLinFactNeighborY="-29016"/>
      <dgm:spPr/>
    </dgm:pt>
    <dgm:pt modelId="{3AC93B73-FCDD-4020-AC92-A6ECB6373B42}" type="pres">
      <dgm:prSet presAssocID="{1F23F929-784F-4576-84BF-EBCD807F8EF8}" presName="ParentText" presStyleLbl="node1" presStyleIdx="0" presStyleCnt="3" custScaleX="83656" custScaleY="43746">
        <dgm:presLayoutVars>
          <dgm:chMax val="1"/>
          <dgm:chPref val="1"/>
          <dgm:bulletEnabled val="1"/>
        </dgm:presLayoutVars>
      </dgm:prSet>
      <dgm:spPr/>
    </dgm:pt>
    <dgm:pt modelId="{884C95E3-D73F-430E-B864-161D96DC9FF5}" type="pres">
      <dgm:prSet presAssocID="{1F23F929-784F-4576-84BF-EBCD807F8EF8}" presName="ChildText" presStyleLbl="revTx" presStyleIdx="0" presStyleCnt="3" custScaleX="233354" custLinFactNeighborX="60962" custLinFactNeighborY="-2586">
        <dgm:presLayoutVars>
          <dgm:chMax val="0"/>
          <dgm:chPref val="0"/>
          <dgm:bulletEnabled val="1"/>
        </dgm:presLayoutVars>
      </dgm:prSet>
      <dgm:spPr/>
    </dgm:pt>
    <dgm:pt modelId="{D0F0ACCC-4F60-4024-9DEC-0336BDBB67F4}" type="pres">
      <dgm:prSet presAssocID="{22839372-0FBC-4518-BC01-84C9CC139FA4}" presName="sibTrans" presStyleCnt="0"/>
      <dgm:spPr/>
    </dgm:pt>
    <dgm:pt modelId="{A8BA6D16-38E8-42D1-AB7A-B93EBDE14870}" type="pres">
      <dgm:prSet presAssocID="{27DD649D-B951-4761-B0FB-CBF0D6F6BB0F}" presName="composite" presStyleCnt="0"/>
      <dgm:spPr/>
    </dgm:pt>
    <dgm:pt modelId="{9B44BDB9-FE46-48CB-810E-7E754465BD0E}" type="pres">
      <dgm:prSet presAssocID="{27DD649D-B951-4761-B0FB-CBF0D6F6BB0F}" presName="bentUpArrow1" presStyleLbl="alignImgPlace1" presStyleIdx="1" presStyleCnt="2" custLinFactNeighborX="-29382" custLinFactNeighborY="-39521"/>
      <dgm:spPr/>
    </dgm:pt>
    <dgm:pt modelId="{F94D36D2-9AE5-4DFD-BFBF-F01DA1A42EAE}" type="pres">
      <dgm:prSet presAssocID="{27DD649D-B951-4761-B0FB-CBF0D6F6BB0F}" presName="ParentText" presStyleLbl="node1" presStyleIdx="1" presStyleCnt="3" custScaleX="111765" custScaleY="51677" custLinFactNeighborX="-20488" custLinFactNeighborY="-13732">
        <dgm:presLayoutVars>
          <dgm:chMax val="1"/>
          <dgm:chPref val="1"/>
          <dgm:bulletEnabled val="1"/>
        </dgm:presLayoutVars>
      </dgm:prSet>
      <dgm:spPr/>
    </dgm:pt>
    <dgm:pt modelId="{358568AA-CE05-4F39-AE6B-C547320E144E}" type="pres">
      <dgm:prSet presAssocID="{27DD649D-B951-4761-B0FB-CBF0D6F6BB0F}" presName="ChildText" presStyleLbl="revTx" presStyleIdx="1" presStyleCnt="3" custScaleX="304573" custLinFactNeighborX="95156" custLinFactNeighborY="-20461">
        <dgm:presLayoutVars>
          <dgm:chMax val="0"/>
          <dgm:chPref val="0"/>
          <dgm:bulletEnabled val="1"/>
        </dgm:presLayoutVars>
      </dgm:prSet>
      <dgm:spPr/>
    </dgm:pt>
    <dgm:pt modelId="{2EFC61F5-1851-4C80-A136-A9335CB134E9}" type="pres">
      <dgm:prSet presAssocID="{8BED0225-9F94-4670-9604-B36C1BC37103}" presName="sibTrans" presStyleCnt="0"/>
      <dgm:spPr/>
    </dgm:pt>
    <dgm:pt modelId="{16704A4A-B468-4CF7-B9F0-FC4682400595}" type="pres">
      <dgm:prSet presAssocID="{486C8F73-A933-4B01-BB13-C054ED9172E1}" presName="composite" presStyleCnt="0"/>
      <dgm:spPr/>
    </dgm:pt>
    <dgm:pt modelId="{7B908853-DAE5-4A7C-958E-9B7F004E68E3}" type="pres">
      <dgm:prSet presAssocID="{486C8F73-A933-4B01-BB13-C054ED9172E1}" presName="ParentText" presStyleLbl="node1" presStyleIdx="2" presStyleCnt="3" custScaleX="74545" custScaleY="39172" custLinFactNeighborX="-35864" custLinFactNeighborY="-21451">
        <dgm:presLayoutVars>
          <dgm:chMax val="1"/>
          <dgm:chPref val="1"/>
          <dgm:bulletEnabled val="1"/>
        </dgm:presLayoutVars>
      </dgm:prSet>
      <dgm:spPr/>
    </dgm:pt>
    <dgm:pt modelId="{76D19101-82ED-434B-98AE-D64850EFF3E1}" type="pres">
      <dgm:prSet presAssocID="{486C8F73-A933-4B01-BB13-C054ED9172E1}" presName="FinalChildText" presStyleLbl="revTx" presStyleIdx="2" presStyleCnt="3" custScaleX="293264" custLinFactNeighborX="28471" custLinFactNeighborY="-30370">
        <dgm:presLayoutVars>
          <dgm:chMax val="0"/>
          <dgm:chPref val="0"/>
          <dgm:bulletEnabled val="1"/>
        </dgm:presLayoutVars>
      </dgm:prSet>
      <dgm:spPr/>
    </dgm:pt>
  </dgm:ptLst>
  <dgm:cxnLst>
    <dgm:cxn modelId="{D0CB699F-900E-46C4-9611-DAB627123165}" srcId="{1F23F929-784F-4576-84BF-EBCD807F8EF8}" destId="{856FAFAD-5D52-46ED-96CF-00FE44C58C87}" srcOrd="0" destOrd="0" parTransId="{AC1D8CC9-68D9-4E72-A72D-D4BF5CC66DE9}" sibTransId="{7066C313-F410-4186-8EA4-8F02A68717AA}"/>
    <dgm:cxn modelId="{0285DE3E-6789-47F9-A8E6-3DB3FCA76032}" srcId="{27DD649D-B951-4761-B0FB-CBF0D6F6BB0F}" destId="{7EAC34FE-0B56-4F0E-8418-63212984F2C3}" srcOrd="0" destOrd="0" parTransId="{F00D5DD8-8080-4DB2-9DA5-FFE5E719DC6F}" sibTransId="{D9F14593-FBCB-4BE0-8A4E-255E01C3964E}"/>
    <dgm:cxn modelId="{469FF098-ACE3-4272-88EA-A1E907079B7C}" srcId="{234F32C5-4A04-4AB3-B30A-577C7523C0A3}" destId="{27DD649D-B951-4761-B0FB-CBF0D6F6BB0F}" srcOrd="1" destOrd="0" parTransId="{4742AD4F-FC5A-4134-A3A2-9817373D40B4}" sibTransId="{8BED0225-9F94-4670-9604-B36C1BC37103}"/>
    <dgm:cxn modelId="{4B46DDFE-0C30-4543-A085-872F3791EBB4}" type="presOf" srcId="{A102DA44-5EE7-4F3E-8261-40DB14A742F8}" destId="{884C95E3-D73F-430E-B864-161D96DC9FF5}" srcOrd="0" destOrd="1" presId="urn:microsoft.com/office/officeart/2005/8/layout/StepDownProcess"/>
    <dgm:cxn modelId="{A01F71BE-DED0-4680-833D-84D8988FABA1}" srcId="{1F23F929-784F-4576-84BF-EBCD807F8EF8}" destId="{E1866CA6-DE6E-42D5-9B51-94E045A827D7}" srcOrd="2" destOrd="0" parTransId="{D3C8BF35-0F9D-4679-9752-F1A44DDBD75D}" sibTransId="{7413A3C4-73A4-4FA8-8320-7E1143FE1FB8}"/>
    <dgm:cxn modelId="{44EB6476-EBDE-4FFE-834B-1A48601A4562}" type="presOf" srcId="{B6AC84CB-3853-470B-818E-E8F2DEF2C0EE}" destId="{76D19101-82ED-434B-98AE-D64850EFF3E1}" srcOrd="0" destOrd="1" presId="urn:microsoft.com/office/officeart/2005/8/layout/StepDownProcess"/>
    <dgm:cxn modelId="{EB6573D9-C10C-488F-A25D-02D3E888D784}" type="presOf" srcId="{E1866CA6-DE6E-42D5-9B51-94E045A827D7}" destId="{884C95E3-D73F-430E-B864-161D96DC9FF5}" srcOrd="0" destOrd="2" presId="urn:microsoft.com/office/officeart/2005/8/layout/StepDownProcess"/>
    <dgm:cxn modelId="{5F5F1FC8-936E-4CB0-9F15-222DF85CF3E6}" type="presOf" srcId="{1F23F929-784F-4576-84BF-EBCD807F8EF8}" destId="{3AC93B73-FCDD-4020-AC92-A6ECB6373B42}" srcOrd="0" destOrd="0" presId="urn:microsoft.com/office/officeart/2005/8/layout/StepDownProcess"/>
    <dgm:cxn modelId="{C12D6A2E-B4D1-4746-AC40-ABC21A35AB33}" type="presOf" srcId="{7EAC34FE-0B56-4F0E-8418-63212984F2C3}" destId="{358568AA-CE05-4F39-AE6B-C547320E144E}" srcOrd="0" destOrd="0" presId="urn:microsoft.com/office/officeart/2005/8/layout/StepDownProcess"/>
    <dgm:cxn modelId="{0714E71B-3A4C-4549-8BF8-5CD47B68FA8C}" srcId="{1F23F929-784F-4576-84BF-EBCD807F8EF8}" destId="{A102DA44-5EE7-4F3E-8261-40DB14A742F8}" srcOrd="1" destOrd="0" parTransId="{C50C9D8B-A449-455F-B890-C18B8C160248}" sibTransId="{2127EF8B-2D2F-4AD6-9D33-9C2B56351CF7}"/>
    <dgm:cxn modelId="{5E9B5B4C-89A0-4268-8BAE-7B750007E7E8}" srcId="{27DD649D-B951-4761-B0FB-CBF0D6F6BB0F}" destId="{2BCD93D8-BBB0-4EE8-90F9-DEB2F7F41774}" srcOrd="1" destOrd="0" parTransId="{455E1332-42BF-4A46-920D-4632D99282BE}" sibTransId="{EAC93116-CF1C-4545-939A-11DD9A9AB3A0}"/>
    <dgm:cxn modelId="{6C1F9547-FC76-4993-827F-A612DB63753E}" type="presOf" srcId="{27DD649D-B951-4761-B0FB-CBF0D6F6BB0F}" destId="{F94D36D2-9AE5-4DFD-BFBF-F01DA1A42EAE}" srcOrd="0" destOrd="0" presId="urn:microsoft.com/office/officeart/2005/8/layout/StepDownProcess"/>
    <dgm:cxn modelId="{E0BC97FB-3612-4E7F-96F2-3AA82FE9ED05}" type="presOf" srcId="{486C8F73-A933-4B01-BB13-C054ED9172E1}" destId="{7B908853-DAE5-4A7C-958E-9B7F004E68E3}" srcOrd="0" destOrd="0" presId="urn:microsoft.com/office/officeart/2005/8/layout/StepDownProcess"/>
    <dgm:cxn modelId="{D01C6847-FF83-447B-8EE0-74CEEEF5FEAC}" srcId="{486C8F73-A933-4B01-BB13-C054ED9172E1}" destId="{3E2257C6-C9F6-471D-A17D-E6E7736CAC8B}" srcOrd="0" destOrd="0" parTransId="{7C76DEF0-0CBA-4686-85F6-6CADFDF1FE6D}" sibTransId="{CD817948-401B-4586-9135-C21FE431F7A2}"/>
    <dgm:cxn modelId="{765B37F9-E0AB-48A2-A545-4534B049B1C0}" type="presOf" srcId="{2BCD93D8-BBB0-4EE8-90F9-DEB2F7F41774}" destId="{358568AA-CE05-4F39-AE6B-C547320E144E}" srcOrd="0" destOrd="1" presId="urn:microsoft.com/office/officeart/2005/8/layout/StepDownProcess"/>
    <dgm:cxn modelId="{38506392-94B5-44D7-91ED-F4D2EFDD793B}" type="presOf" srcId="{3E2257C6-C9F6-471D-A17D-E6E7736CAC8B}" destId="{76D19101-82ED-434B-98AE-D64850EFF3E1}" srcOrd="0" destOrd="0" presId="urn:microsoft.com/office/officeart/2005/8/layout/StepDownProcess"/>
    <dgm:cxn modelId="{D6E41E7A-0618-49C3-A225-CA4005516D65}" type="presOf" srcId="{234F32C5-4A04-4AB3-B30A-577C7523C0A3}" destId="{A2D5011B-C521-426B-9D14-99547040FA6F}" srcOrd="0" destOrd="0" presId="urn:microsoft.com/office/officeart/2005/8/layout/StepDownProcess"/>
    <dgm:cxn modelId="{4248FBDB-36EB-4E0C-B3BA-E7D2400D1778}" srcId="{486C8F73-A933-4B01-BB13-C054ED9172E1}" destId="{B6AC84CB-3853-470B-818E-E8F2DEF2C0EE}" srcOrd="1" destOrd="0" parTransId="{8B0D008C-DB6B-414F-96DE-FF0689D4724E}" sibTransId="{08E2361B-C64D-414F-8B0D-95715670CDB3}"/>
    <dgm:cxn modelId="{0997B57D-E238-413F-B263-C07C6E532C96}" type="presOf" srcId="{856FAFAD-5D52-46ED-96CF-00FE44C58C87}" destId="{884C95E3-D73F-430E-B864-161D96DC9FF5}" srcOrd="0" destOrd="0" presId="urn:microsoft.com/office/officeart/2005/8/layout/StepDownProcess"/>
    <dgm:cxn modelId="{949B9ADE-100A-4D0B-8E28-DEBD6C4F658F}" srcId="{234F32C5-4A04-4AB3-B30A-577C7523C0A3}" destId="{486C8F73-A933-4B01-BB13-C054ED9172E1}" srcOrd="2" destOrd="0" parTransId="{162D9422-D70E-47CE-98D3-F007D48A8C73}" sibTransId="{EDED45BE-E6E2-4E35-8224-51D3E8287360}"/>
    <dgm:cxn modelId="{4FFDCB6F-4F0B-4361-8A4C-07EEF3065138}" srcId="{234F32C5-4A04-4AB3-B30A-577C7523C0A3}" destId="{1F23F929-784F-4576-84BF-EBCD807F8EF8}" srcOrd="0" destOrd="0" parTransId="{7AFD788E-37F8-4F5D-8499-051327FB163F}" sibTransId="{22839372-0FBC-4518-BC01-84C9CC139FA4}"/>
    <dgm:cxn modelId="{386DC3A7-ECD4-4A70-AC19-325AFA84DEEE}" type="presParOf" srcId="{A2D5011B-C521-426B-9D14-99547040FA6F}" destId="{5F2BD558-73C5-463C-8575-1CF0BC21434D}" srcOrd="0" destOrd="0" presId="urn:microsoft.com/office/officeart/2005/8/layout/StepDownProcess"/>
    <dgm:cxn modelId="{3849F35C-9AF0-4F6C-87B6-FE64E6B1A82E}" type="presParOf" srcId="{5F2BD558-73C5-463C-8575-1CF0BC21434D}" destId="{602E84CC-FDA1-4587-88B7-164A75CBA7DE}" srcOrd="0" destOrd="0" presId="urn:microsoft.com/office/officeart/2005/8/layout/StepDownProcess"/>
    <dgm:cxn modelId="{5E908D3F-2C78-498E-BF61-2A6E5E89EC86}" type="presParOf" srcId="{5F2BD558-73C5-463C-8575-1CF0BC21434D}" destId="{3AC93B73-FCDD-4020-AC92-A6ECB6373B42}" srcOrd="1" destOrd="0" presId="urn:microsoft.com/office/officeart/2005/8/layout/StepDownProcess"/>
    <dgm:cxn modelId="{87C9B68D-1D8F-457D-A8DD-78BA322019B5}" type="presParOf" srcId="{5F2BD558-73C5-463C-8575-1CF0BC21434D}" destId="{884C95E3-D73F-430E-B864-161D96DC9FF5}" srcOrd="2" destOrd="0" presId="urn:microsoft.com/office/officeart/2005/8/layout/StepDownProcess"/>
    <dgm:cxn modelId="{0EBAA773-6682-4669-B8EE-3BC844472DC5}" type="presParOf" srcId="{A2D5011B-C521-426B-9D14-99547040FA6F}" destId="{D0F0ACCC-4F60-4024-9DEC-0336BDBB67F4}" srcOrd="1" destOrd="0" presId="urn:microsoft.com/office/officeart/2005/8/layout/StepDownProcess"/>
    <dgm:cxn modelId="{F26F52D7-B38A-4C3B-B98A-EB570908D2F6}" type="presParOf" srcId="{A2D5011B-C521-426B-9D14-99547040FA6F}" destId="{A8BA6D16-38E8-42D1-AB7A-B93EBDE14870}" srcOrd="2" destOrd="0" presId="urn:microsoft.com/office/officeart/2005/8/layout/StepDownProcess"/>
    <dgm:cxn modelId="{866E9F2D-5B94-49F3-B43E-BD78781DDF95}" type="presParOf" srcId="{A8BA6D16-38E8-42D1-AB7A-B93EBDE14870}" destId="{9B44BDB9-FE46-48CB-810E-7E754465BD0E}" srcOrd="0" destOrd="0" presId="urn:microsoft.com/office/officeart/2005/8/layout/StepDownProcess"/>
    <dgm:cxn modelId="{717BCCFF-880A-4AA2-A290-6CABCB63AD6C}" type="presParOf" srcId="{A8BA6D16-38E8-42D1-AB7A-B93EBDE14870}" destId="{F94D36D2-9AE5-4DFD-BFBF-F01DA1A42EAE}" srcOrd="1" destOrd="0" presId="urn:microsoft.com/office/officeart/2005/8/layout/StepDownProcess"/>
    <dgm:cxn modelId="{1CDE3AD4-8424-4ABB-9E10-C01E7D29B1EA}" type="presParOf" srcId="{A8BA6D16-38E8-42D1-AB7A-B93EBDE14870}" destId="{358568AA-CE05-4F39-AE6B-C547320E144E}" srcOrd="2" destOrd="0" presId="urn:microsoft.com/office/officeart/2005/8/layout/StepDownProcess"/>
    <dgm:cxn modelId="{89185AD6-31AC-43E4-B915-B536810693FD}" type="presParOf" srcId="{A2D5011B-C521-426B-9D14-99547040FA6F}" destId="{2EFC61F5-1851-4C80-A136-A9335CB134E9}" srcOrd="3" destOrd="0" presId="urn:microsoft.com/office/officeart/2005/8/layout/StepDownProcess"/>
    <dgm:cxn modelId="{D1A851C8-B90D-404F-93B0-951B1858082C}" type="presParOf" srcId="{A2D5011B-C521-426B-9D14-99547040FA6F}" destId="{16704A4A-B468-4CF7-B9F0-FC4682400595}" srcOrd="4" destOrd="0" presId="urn:microsoft.com/office/officeart/2005/8/layout/StepDownProcess"/>
    <dgm:cxn modelId="{18F61FE9-9585-42DD-92F3-F9629DFF9555}" type="presParOf" srcId="{16704A4A-B468-4CF7-B9F0-FC4682400595}" destId="{7B908853-DAE5-4A7C-958E-9B7F004E68E3}" srcOrd="0" destOrd="0" presId="urn:microsoft.com/office/officeart/2005/8/layout/StepDownProcess"/>
    <dgm:cxn modelId="{494139BA-BB35-4CB8-A546-925CEFADDAD5}" type="presParOf" srcId="{16704A4A-B468-4CF7-B9F0-FC4682400595}" destId="{76D19101-82ED-434B-98AE-D64850EFF3E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951FA-0640-421D-85FC-3F975F1B78BD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92EE0DF9-90CE-44C5-820C-58EECA02CE10}">
      <dgm:prSet phldrT="[Text]"/>
      <dgm:spPr/>
      <dgm:t>
        <a:bodyPr/>
        <a:lstStyle/>
        <a:p>
          <a:r>
            <a:rPr lang="en-US" b="1" dirty="0"/>
            <a:t>Edge List</a:t>
          </a:r>
        </a:p>
      </dgm:t>
    </dgm:pt>
    <dgm:pt modelId="{012854EC-D540-44B6-8A52-9C1322DD03F5}" type="parTrans" cxnId="{87258411-77E5-4A53-8665-60363F99AA4D}">
      <dgm:prSet/>
      <dgm:spPr/>
      <dgm:t>
        <a:bodyPr/>
        <a:lstStyle/>
        <a:p>
          <a:endParaRPr lang="en-US"/>
        </a:p>
      </dgm:t>
    </dgm:pt>
    <dgm:pt modelId="{6AC5892F-0B73-48B5-8E59-F3EED957B9BF}" type="sibTrans" cxnId="{87258411-77E5-4A53-8665-60363F99AA4D}">
      <dgm:prSet/>
      <dgm:spPr/>
      <dgm:t>
        <a:bodyPr/>
        <a:lstStyle/>
        <a:p>
          <a:endParaRPr lang="en-US"/>
        </a:p>
      </dgm:t>
    </dgm:pt>
    <dgm:pt modelId="{7ECB55B6-2A20-4BBB-AD96-3D8529B6DC51}">
      <dgm:prSet phldrT="[Text]"/>
      <dgm:spPr/>
      <dgm:t>
        <a:bodyPr/>
        <a:lstStyle/>
        <a:p>
          <a:r>
            <a:rPr lang="en-US" b="1" dirty="0"/>
            <a:t>Vertex Attributes</a:t>
          </a:r>
        </a:p>
      </dgm:t>
    </dgm:pt>
    <dgm:pt modelId="{5A5D5D23-5693-4E33-A859-9DB3B6033A1B}" type="parTrans" cxnId="{9CFFD7EC-2E5A-497E-B05D-412CE1348C6D}">
      <dgm:prSet/>
      <dgm:spPr/>
      <dgm:t>
        <a:bodyPr/>
        <a:lstStyle/>
        <a:p>
          <a:endParaRPr lang="en-US"/>
        </a:p>
      </dgm:t>
    </dgm:pt>
    <dgm:pt modelId="{AEF27AF9-39BA-4472-B828-29CB7DA88BB6}" type="sibTrans" cxnId="{9CFFD7EC-2E5A-497E-B05D-412CE1348C6D}">
      <dgm:prSet/>
      <dgm:spPr/>
      <dgm:t>
        <a:bodyPr/>
        <a:lstStyle/>
        <a:p>
          <a:endParaRPr lang="en-US"/>
        </a:p>
      </dgm:t>
    </dgm:pt>
    <dgm:pt modelId="{8FDE39E1-4C11-4FD7-948E-8111EA4EDA79}">
      <dgm:prSet phldrT="[Text]"/>
      <dgm:spPr/>
      <dgm:t>
        <a:bodyPr/>
        <a:lstStyle/>
        <a:p>
          <a:r>
            <a:rPr lang="en-US" b="1" dirty="0"/>
            <a:t>Network Graph</a:t>
          </a:r>
        </a:p>
      </dgm:t>
    </dgm:pt>
    <dgm:pt modelId="{C56B278D-674D-4513-AAD3-082B2FB05C62}" type="parTrans" cxnId="{4FCE0490-FD8A-48E8-99B1-28E019AA25AE}">
      <dgm:prSet/>
      <dgm:spPr/>
      <dgm:t>
        <a:bodyPr/>
        <a:lstStyle/>
        <a:p>
          <a:endParaRPr lang="en-US"/>
        </a:p>
      </dgm:t>
    </dgm:pt>
    <dgm:pt modelId="{88B24980-EB76-4A81-9176-C02D61F53568}" type="sibTrans" cxnId="{4FCE0490-FD8A-48E8-99B1-28E019AA25AE}">
      <dgm:prSet/>
      <dgm:spPr/>
      <dgm:t>
        <a:bodyPr/>
        <a:lstStyle/>
        <a:p>
          <a:endParaRPr lang="en-US"/>
        </a:p>
      </dgm:t>
    </dgm:pt>
    <dgm:pt modelId="{17CF4D32-C3BB-4F60-89F4-CB9708CF7BF5}" type="pres">
      <dgm:prSet presAssocID="{4F0951FA-0640-421D-85FC-3F975F1B78BD}" presName="linearFlow" presStyleCnt="0">
        <dgm:presLayoutVars>
          <dgm:dir/>
          <dgm:resizeHandles val="exact"/>
        </dgm:presLayoutVars>
      </dgm:prSet>
      <dgm:spPr/>
    </dgm:pt>
    <dgm:pt modelId="{52D051AA-8C29-4C07-B118-7C77F65FD2F3}" type="pres">
      <dgm:prSet presAssocID="{92EE0DF9-90CE-44C5-820C-58EECA02CE10}" presName="node" presStyleLbl="node1" presStyleIdx="0" presStyleCnt="3">
        <dgm:presLayoutVars>
          <dgm:bulletEnabled val="1"/>
        </dgm:presLayoutVars>
      </dgm:prSet>
      <dgm:spPr/>
    </dgm:pt>
    <dgm:pt modelId="{3253FC99-6F6E-4EA8-BC6C-A594411B162D}" type="pres">
      <dgm:prSet presAssocID="{6AC5892F-0B73-48B5-8E59-F3EED957B9BF}" presName="spacerL" presStyleCnt="0"/>
      <dgm:spPr/>
    </dgm:pt>
    <dgm:pt modelId="{7A3D2152-549A-4141-BF21-EEA8DD6AF3FD}" type="pres">
      <dgm:prSet presAssocID="{6AC5892F-0B73-48B5-8E59-F3EED957B9BF}" presName="sibTrans" presStyleLbl="sibTrans2D1" presStyleIdx="0" presStyleCnt="2"/>
      <dgm:spPr/>
    </dgm:pt>
    <dgm:pt modelId="{F5696B6B-55C7-4CA8-AB01-4EAAEDB9BE02}" type="pres">
      <dgm:prSet presAssocID="{6AC5892F-0B73-48B5-8E59-F3EED957B9BF}" presName="spacerR" presStyleCnt="0"/>
      <dgm:spPr/>
    </dgm:pt>
    <dgm:pt modelId="{4A5E243C-C2A2-456F-BB61-A88EF51CEE4C}" type="pres">
      <dgm:prSet presAssocID="{7ECB55B6-2A20-4BBB-AD96-3D8529B6DC51}" presName="node" presStyleLbl="node1" presStyleIdx="1" presStyleCnt="3">
        <dgm:presLayoutVars>
          <dgm:bulletEnabled val="1"/>
        </dgm:presLayoutVars>
      </dgm:prSet>
      <dgm:spPr/>
    </dgm:pt>
    <dgm:pt modelId="{1D2ED4B1-8E43-49D5-B8D4-45E269A252DD}" type="pres">
      <dgm:prSet presAssocID="{AEF27AF9-39BA-4472-B828-29CB7DA88BB6}" presName="spacerL" presStyleCnt="0"/>
      <dgm:spPr/>
    </dgm:pt>
    <dgm:pt modelId="{44B745A9-C539-49DB-B492-5A6C1F6ED5E4}" type="pres">
      <dgm:prSet presAssocID="{AEF27AF9-39BA-4472-B828-29CB7DA88BB6}" presName="sibTrans" presStyleLbl="sibTrans2D1" presStyleIdx="1" presStyleCnt="2"/>
      <dgm:spPr/>
    </dgm:pt>
    <dgm:pt modelId="{670670EF-23DD-4E9C-87E5-F7D08CAFF560}" type="pres">
      <dgm:prSet presAssocID="{AEF27AF9-39BA-4472-B828-29CB7DA88BB6}" presName="spacerR" presStyleCnt="0"/>
      <dgm:spPr/>
    </dgm:pt>
    <dgm:pt modelId="{FE796F14-B4CF-498A-A69E-1EB804D09A14}" type="pres">
      <dgm:prSet presAssocID="{8FDE39E1-4C11-4FD7-948E-8111EA4EDA79}" presName="node" presStyleLbl="node1" presStyleIdx="2" presStyleCnt="3">
        <dgm:presLayoutVars>
          <dgm:bulletEnabled val="1"/>
        </dgm:presLayoutVars>
      </dgm:prSet>
      <dgm:spPr/>
    </dgm:pt>
  </dgm:ptLst>
  <dgm:cxnLst>
    <dgm:cxn modelId="{5E5F7156-4FCA-4D31-936D-0C2A411A6E91}" type="presOf" srcId="{4F0951FA-0640-421D-85FC-3F975F1B78BD}" destId="{17CF4D32-C3BB-4F60-89F4-CB9708CF7BF5}" srcOrd="0" destOrd="0" presId="urn:microsoft.com/office/officeart/2005/8/layout/equation1"/>
    <dgm:cxn modelId="{9CFFD7EC-2E5A-497E-B05D-412CE1348C6D}" srcId="{4F0951FA-0640-421D-85FC-3F975F1B78BD}" destId="{7ECB55B6-2A20-4BBB-AD96-3D8529B6DC51}" srcOrd="1" destOrd="0" parTransId="{5A5D5D23-5693-4E33-A859-9DB3B6033A1B}" sibTransId="{AEF27AF9-39BA-4472-B828-29CB7DA88BB6}"/>
    <dgm:cxn modelId="{48D692C4-B752-4CB8-A334-C44116EF36B4}" type="presOf" srcId="{AEF27AF9-39BA-4472-B828-29CB7DA88BB6}" destId="{44B745A9-C539-49DB-B492-5A6C1F6ED5E4}" srcOrd="0" destOrd="0" presId="urn:microsoft.com/office/officeart/2005/8/layout/equation1"/>
    <dgm:cxn modelId="{89710312-1A2C-4B83-A7C8-E09521B60560}" type="presOf" srcId="{7ECB55B6-2A20-4BBB-AD96-3D8529B6DC51}" destId="{4A5E243C-C2A2-456F-BB61-A88EF51CEE4C}" srcOrd="0" destOrd="0" presId="urn:microsoft.com/office/officeart/2005/8/layout/equation1"/>
    <dgm:cxn modelId="{87258411-77E5-4A53-8665-60363F99AA4D}" srcId="{4F0951FA-0640-421D-85FC-3F975F1B78BD}" destId="{92EE0DF9-90CE-44C5-820C-58EECA02CE10}" srcOrd="0" destOrd="0" parTransId="{012854EC-D540-44B6-8A52-9C1322DD03F5}" sibTransId="{6AC5892F-0B73-48B5-8E59-F3EED957B9BF}"/>
    <dgm:cxn modelId="{4FCE0490-FD8A-48E8-99B1-28E019AA25AE}" srcId="{4F0951FA-0640-421D-85FC-3F975F1B78BD}" destId="{8FDE39E1-4C11-4FD7-948E-8111EA4EDA79}" srcOrd="2" destOrd="0" parTransId="{C56B278D-674D-4513-AAD3-082B2FB05C62}" sibTransId="{88B24980-EB76-4A81-9176-C02D61F53568}"/>
    <dgm:cxn modelId="{F9233D9D-D5F6-46EF-929E-300271675AE2}" type="presOf" srcId="{8FDE39E1-4C11-4FD7-948E-8111EA4EDA79}" destId="{FE796F14-B4CF-498A-A69E-1EB804D09A14}" srcOrd="0" destOrd="0" presId="urn:microsoft.com/office/officeart/2005/8/layout/equation1"/>
    <dgm:cxn modelId="{B1416697-EFAE-41EB-B703-5B1A7F76D423}" type="presOf" srcId="{6AC5892F-0B73-48B5-8E59-F3EED957B9BF}" destId="{7A3D2152-549A-4141-BF21-EEA8DD6AF3FD}" srcOrd="0" destOrd="0" presId="urn:microsoft.com/office/officeart/2005/8/layout/equation1"/>
    <dgm:cxn modelId="{1D698473-A34D-4ACE-84DD-895B145C616C}" type="presOf" srcId="{92EE0DF9-90CE-44C5-820C-58EECA02CE10}" destId="{52D051AA-8C29-4C07-B118-7C77F65FD2F3}" srcOrd="0" destOrd="0" presId="urn:microsoft.com/office/officeart/2005/8/layout/equation1"/>
    <dgm:cxn modelId="{63103E1E-5D13-4A48-A74E-1155846B3B5B}" type="presParOf" srcId="{17CF4D32-C3BB-4F60-89F4-CB9708CF7BF5}" destId="{52D051AA-8C29-4C07-B118-7C77F65FD2F3}" srcOrd="0" destOrd="0" presId="urn:microsoft.com/office/officeart/2005/8/layout/equation1"/>
    <dgm:cxn modelId="{92BA5FE9-D559-4342-8591-30028DE64BFF}" type="presParOf" srcId="{17CF4D32-C3BB-4F60-89F4-CB9708CF7BF5}" destId="{3253FC99-6F6E-4EA8-BC6C-A594411B162D}" srcOrd="1" destOrd="0" presId="urn:microsoft.com/office/officeart/2005/8/layout/equation1"/>
    <dgm:cxn modelId="{9A72BB54-C85B-46C9-A57C-EBA2F3430F00}" type="presParOf" srcId="{17CF4D32-C3BB-4F60-89F4-CB9708CF7BF5}" destId="{7A3D2152-549A-4141-BF21-EEA8DD6AF3FD}" srcOrd="2" destOrd="0" presId="urn:microsoft.com/office/officeart/2005/8/layout/equation1"/>
    <dgm:cxn modelId="{8F0BDFC4-6C79-428C-A940-C049761F29D7}" type="presParOf" srcId="{17CF4D32-C3BB-4F60-89F4-CB9708CF7BF5}" destId="{F5696B6B-55C7-4CA8-AB01-4EAAEDB9BE02}" srcOrd="3" destOrd="0" presId="urn:microsoft.com/office/officeart/2005/8/layout/equation1"/>
    <dgm:cxn modelId="{A7826578-F783-47C5-BE04-EF6AB9E3C738}" type="presParOf" srcId="{17CF4D32-C3BB-4F60-89F4-CB9708CF7BF5}" destId="{4A5E243C-C2A2-456F-BB61-A88EF51CEE4C}" srcOrd="4" destOrd="0" presId="urn:microsoft.com/office/officeart/2005/8/layout/equation1"/>
    <dgm:cxn modelId="{3A36DCF6-632F-4FFA-BC3F-C3712E4699D3}" type="presParOf" srcId="{17CF4D32-C3BB-4F60-89F4-CB9708CF7BF5}" destId="{1D2ED4B1-8E43-49D5-B8D4-45E269A252DD}" srcOrd="5" destOrd="0" presId="urn:microsoft.com/office/officeart/2005/8/layout/equation1"/>
    <dgm:cxn modelId="{B5BBD493-18A4-4CA9-88CA-DE34396982C0}" type="presParOf" srcId="{17CF4D32-C3BB-4F60-89F4-CB9708CF7BF5}" destId="{44B745A9-C539-49DB-B492-5A6C1F6ED5E4}" srcOrd="6" destOrd="0" presId="urn:microsoft.com/office/officeart/2005/8/layout/equation1"/>
    <dgm:cxn modelId="{4AF2217F-AC41-4B05-9344-E91464AB4E05}" type="presParOf" srcId="{17CF4D32-C3BB-4F60-89F4-CB9708CF7BF5}" destId="{670670EF-23DD-4E9C-87E5-F7D08CAFF560}" srcOrd="7" destOrd="0" presId="urn:microsoft.com/office/officeart/2005/8/layout/equation1"/>
    <dgm:cxn modelId="{5C77A91D-3934-4808-A29C-015C7E426D4C}" type="presParOf" srcId="{17CF4D32-C3BB-4F60-89F4-CB9708CF7BF5}" destId="{FE796F14-B4CF-498A-A69E-1EB804D09A1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E08C7-5F0E-4955-835F-51F06DC323D1}">
      <dsp:nvSpPr>
        <dsp:cNvPr id="0" name=""/>
        <dsp:cNvSpPr/>
      </dsp:nvSpPr>
      <dsp:spPr>
        <a:xfrm>
          <a:off x="931043" y="1011494"/>
          <a:ext cx="770276" cy="770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1</a:t>
          </a:r>
        </a:p>
      </dsp:txBody>
      <dsp:txXfrm>
        <a:off x="1043847" y="1124298"/>
        <a:ext cx="544668" cy="544668"/>
      </dsp:txXfrm>
    </dsp:sp>
    <dsp:sp modelId="{AF3A0FD1-5259-432C-B453-A68552F95B3D}">
      <dsp:nvSpPr>
        <dsp:cNvPr id="0" name=""/>
        <dsp:cNvSpPr/>
      </dsp:nvSpPr>
      <dsp:spPr>
        <a:xfrm rot="16200000">
          <a:off x="1199989" y="868967"/>
          <a:ext cx="232384" cy="52671"/>
        </a:xfrm>
        <a:custGeom>
          <a:avLst/>
          <a:gdLst/>
          <a:ahLst/>
          <a:cxnLst/>
          <a:rect l="0" t="0" r="0" b="0"/>
          <a:pathLst>
            <a:path>
              <a:moveTo>
                <a:pt x="0" y="26335"/>
              </a:moveTo>
              <a:lnTo>
                <a:pt x="232384" y="263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0371" y="889493"/>
        <a:ext cx="11619" cy="11619"/>
      </dsp:txXfrm>
    </dsp:sp>
    <dsp:sp modelId="{E920A3C4-DDFE-47E1-AF09-8F9217111264}">
      <dsp:nvSpPr>
        <dsp:cNvPr id="0" name=""/>
        <dsp:cNvSpPr/>
      </dsp:nvSpPr>
      <dsp:spPr>
        <a:xfrm>
          <a:off x="931043" y="8834"/>
          <a:ext cx="770276" cy="770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2</a:t>
          </a:r>
        </a:p>
      </dsp:txBody>
      <dsp:txXfrm>
        <a:off x="1043847" y="121638"/>
        <a:ext cx="544668" cy="544668"/>
      </dsp:txXfrm>
    </dsp:sp>
    <dsp:sp modelId="{57D8D769-B1A2-4B5B-BDC0-8065A9BC3C6B}">
      <dsp:nvSpPr>
        <dsp:cNvPr id="0" name=""/>
        <dsp:cNvSpPr/>
      </dsp:nvSpPr>
      <dsp:spPr>
        <a:xfrm rot="1800000">
          <a:off x="1634154" y="1620962"/>
          <a:ext cx="232384" cy="52671"/>
        </a:xfrm>
        <a:custGeom>
          <a:avLst/>
          <a:gdLst/>
          <a:ahLst/>
          <a:cxnLst/>
          <a:rect l="0" t="0" r="0" b="0"/>
          <a:pathLst>
            <a:path>
              <a:moveTo>
                <a:pt x="0" y="26335"/>
              </a:moveTo>
              <a:lnTo>
                <a:pt x="232384" y="263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4536" y="1641488"/>
        <a:ext cx="11619" cy="11619"/>
      </dsp:txXfrm>
    </dsp:sp>
    <dsp:sp modelId="{B936FB94-60A5-4943-B289-163FB4EE7277}">
      <dsp:nvSpPr>
        <dsp:cNvPr id="0" name=""/>
        <dsp:cNvSpPr/>
      </dsp:nvSpPr>
      <dsp:spPr>
        <a:xfrm>
          <a:off x="1799372" y="1512825"/>
          <a:ext cx="770276" cy="770276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4</a:t>
          </a:r>
        </a:p>
      </dsp:txBody>
      <dsp:txXfrm>
        <a:off x="1912176" y="1625629"/>
        <a:ext cx="544668" cy="544668"/>
      </dsp:txXfrm>
    </dsp:sp>
    <dsp:sp modelId="{B424BB0D-A9D6-41B2-8A8D-48B97FF97E48}">
      <dsp:nvSpPr>
        <dsp:cNvPr id="0" name=""/>
        <dsp:cNvSpPr/>
      </dsp:nvSpPr>
      <dsp:spPr>
        <a:xfrm rot="9000000">
          <a:off x="765824" y="1620962"/>
          <a:ext cx="232384" cy="52671"/>
        </a:xfrm>
        <a:custGeom>
          <a:avLst/>
          <a:gdLst/>
          <a:ahLst/>
          <a:cxnLst/>
          <a:rect l="0" t="0" r="0" b="0"/>
          <a:pathLst>
            <a:path>
              <a:moveTo>
                <a:pt x="0" y="26335"/>
              </a:moveTo>
              <a:lnTo>
                <a:pt x="232384" y="263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876207" y="1641488"/>
        <a:ext cx="11619" cy="11619"/>
      </dsp:txXfrm>
    </dsp:sp>
    <dsp:sp modelId="{F42E6B43-5497-46DD-A80F-6A318EC72B7D}">
      <dsp:nvSpPr>
        <dsp:cNvPr id="0" name=""/>
        <dsp:cNvSpPr/>
      </dsp:nvSpPr>
      <dsp:spPr>
        <a:xfrm>
          <a:off x="62714" y="1512825"/>
          <a:ext cx="770276" cy="77027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3</a:t>
          </a:r>
        </a:p>
      </dsp:txBody>
      <dsp:txXfrm>
        <a:off x="175518" y="1625629"/>
        <a:ext cx="544668" cy="544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84CC-FDA1-4587-88B7-164A75CBA7DE}">
      <dsp:nvSpPr>
        <dsp:cNvPr id="0" name=""/>
        <dsp:cNvSpPr/>
      </dsp:nvSpPr>
      <dsp:spPr>
        <a:xfrm rot="5400000">
          <a:off x="1037362" y="717858"/>
          <a:ext cx="998803" cy="1137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93B73-FCDD-4020-AC92-A6ECB6373B42}">
      <dsp:nvSpPr>
        <dsp:cNvPr id="0" name=""/>
        <dsp:cNvSpPr/>
      </dsp:nvSpPr>
      <dsp:spPr>
        <a:xfrm>
          <a:off x="690887" y="231510"/>
          <a:ext cx="1406589" cy="5148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</a:t>
          </a:r>
        </a:p>
      </dsp:txBody>
      <dsp:txXfrm>
        <a:off x="716025" y="256648"/>
        <a:ext cx="1356313" cy="464580"/>
      </dsp:txXfrm>
    </dsp:sp>
    <dsp:sp modelId="{884C95E3-D73F-430E-B864-161D96DC9FF5}">
      <dsp:nvSpPr>
        <dsp:cNvPr id="0" name=""/>
        <dsp:cNvSpPr/>
      </dsp:nvSpPr>
      <dsp:spPr>
        <a:xfrm>
          <a:off x="2164993" y="0"/>
          <a:ext cx="2853658" cy="95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Edge List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vertex attributes list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500" kern="1200" dirty="0"/>
            <a:t>   (Step-0)</a:t>
          </a:r>
        </a:p>
      </dsp:txBody>
      <dsp:txXfrm>
        <a:off x="2164993" y="0"/>
        <a:ext cx="2853658" cy="951241"/>
      </dsp:txXfrm>
    </dsp:sp>
    <dsp:sp modelId="{9B44BDB9-FE46-48CB-810E-7E754465BD0E}">
      <dsp:nvSpPr>
        <dsp:cNvPr id="0" name=""/>
        <dsp:cNvSpPr/>
      </dsp:nvSpPr>
      <dsp:spPr>
        <a:xfrm rot="5400000">
          <a:off x="2439802" y="1822760"/>
          <a:ext cx="998803" cy="1137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D36D2-9AE5-4DFD-BFBF-F01DA1A42EAE}">
      <dsp:nvSpPr>
        <dsp:cNvPr id="0" name=""/>
        <dsp:cNvSpPr/>
      </dsp:nvSpPr>
      <dsp:spPr>
        <a:xfrm>
          <a:off x="2065891" y="1233051"/>
          <a:ext cx="1879213" cy="6081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Network</a:t>
          </a:r>
        </a:p>
      </dsp:txBody>
      <dsp:txXfrm>
        <a:off x="2095586" y="1262746"/>
        <a:ext cx="1819823" cy="548808"/>
      </dsp:txXfrm>
    </dsp:sp>
    <dsp:sp modelId="{358568AA-CE05-4F39-AE6B-C547320E144E}">
      <dsp:nvSpPr>
        <dsp:cNvPr id="0" name=""/>
        <dsp:cNvSpPr/>
      </dsp:nvSpPr>
      <dsp:spPr>
        <a:xfrm>
          <a:off x="4103483" y="1027917"/>
          <a:ext cx="3724586" cy="95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Network Graph (Step-1)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Communities (Step-2)</a:t>
          </a:r>
        </a:p>
      </dsp:txBody>
      <dsp:txXfrm>
        <a:off x="4103483" y="1027917"/>
        <a:ext cx="3724586" cy="951241"/>
      </dsp:txXfrm>
    </dsp:sp>
    <dsp:sp modelId="{7B908853-DAE5-4A7C-958E-9B7F004E68E3}">
      <dsp:nvSpPr>
        <dsp:cNvPr id="0" name=""/>
        <dsp:cNvSpPr/>
      </dsp:nvSpPr>
      <dsp:spPr>
        <a:xfrm>
          <a:off x="3526847" y="2425618"/>
          <a:ext cx="1253397" cy="46102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</a:t>
          </a:r>
        </a:p>
      </dsp:txBody>
      <dsp:txXfrm>
        <a:off x="3549356" y="2448127"/>
        <a:ext cx="1208379" cy="416006"/>
      </dsp:txXfrm>
    </dsp:sp>
    <dsp:sp modelId="{76D19101-82ED-434B-98AE-D64850EFF3E1}">
      <dsp:nvSpPr>
        <dsp:cNvPr id="0" name=""/>
        <dsp:cNvSpPr/>
      </dsp:nvSpPr>
      <dsp:spPr>
        <a:xfrm>
          <a:off x="4763728" y="2143485"/>
          <a:ext cx="3586290" cy="95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up-selling opportunities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    (Step 3, 4, 5)</a:t>
          </a:r>
        </a:p>
      </dsp:txBody>
      <dsp:txXfrm>
        <a:off x="4763728" y="2143485"/>
        <a:ext cx="3586290" cy="95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051AA-8C29-4C07-B118-7C77F65FD2F3}">
      <dsp:nvSpPr>
        <dsp:cNvPr id="0" name=""/>
        <dsp:cNvSpPr/>
      </dsp:nvSpPr>
      <dsp:spPr>
        <a:xfrm>
          <a:off x="985" y="231340"/>
          <a:ext cx="1306742" cy="1306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Edge List</a:t>
          </a:r>
        </a:p>
      </dsp:txBody>
      <dsp:txXfrm>
        <a:off x="192353" y="422708"/>
        <a:ext cx="924006" cy="924006"/>
      </dsp:txXfrm>
    </dsp:sp>
    <dsp:sp modelId="{7A3D2152-549A-4141-BF21-EEA8DD6AF3FD}">
      <dsp:nvSpPr>
        <dsp:cNvPr id="0" name=""/>
        <dsp:cNvSpPr/>
      </dsp:nvSpPr>
      <dsp:spPr>
        <a:xfrm>
          <a:off x="1413836" y="505756"/>
          <a:ext cx="757910" cy="75791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14297" y="795581"/>
        <a:ext cx="556988" cy="178260"/>
      </dsp:txXfrm>
    </dsp:sp>
    <dsp:sp modelId="{4A5E243C-C2A2-456F-BB61-A88EF51CEE4C}">
      <dsp:nvSpPr>
        <dsp:cNvPr id="0" name=""/>
        <dsp:cNvSpPr/>
      </dsp:nvSpPr>
      <dsp:spPr>
        <a:xfrm>
          <a:off x="2277854" y="231340"/>
          <a:ext cx="1306742" cy="1306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Vertex Attributes</a:t>
          </a:r>
        </a:p>
      </dsp:txBody>
      <dsp:txXfrm>
        <a:off x="2469222" y="422708"/>
        <a:ext cx="924006" cy="924006"/>
      </dsp:txXfrm>
    </dsp:sp>
    <dsp:sp modelId="{44B745A9-C539-49DB-B492-5A6C1F6ED5E4}">
      <dsp:nvSpPr>
        <dsp:cNvPr id="0" name=""/>
        <dsp:cNvSpPr/>
      </dsp:nvSpPr>
      <dsp:spPr>
        <a:xfrm>
          <a:off x="3690704" y="505756"/>
          <a:ext cx="757910" cy="75791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91165" y="661885"/>
        <a:ext cx="556988" cy="445652"/>
      </dsp:txXfrm>
    </dsp:sp>
    <dsp:sp modelId="{FE796F14-B4CF-498A-A69E-1EB804D09A14}">
      <dsp:nvSpPr>
        <dsp:cNvPr id="0" name=""/>
        <dsp:cNvSpPr/>
      </dsp:nvSpPr>
      <dsp:spPr>
        <a:xfrm>
          <a:off x="4554723" y="231340"/>
          <a:ext cx="1306742" cy="1306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Network Graph</a:t>
          </a:r>
        </a:p>
      </dsp:txBody>
      <dsp:txXfrm>
        <a:off x="4746091" y="422708"/>
        <a:ext cx="924006" cy="92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48051-332B-4FD0-A62C-20343B621CA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7940-BE02-4A45-B624-6CE31DFA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product co-purchasing network from June 1 2003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giant connected component (403364 nodes) and 6 other components with very few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play</a:t>
            </a:r>
            <a:r>
              <a:rPr lang="en-US" baseline="0" dirty="0"/>
              <a:t> the video, view in presentation mode…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play</a:t>
            </a:r>
            <a:r>
              <a:rPr lang="en-US" baseline="0" dirty="0"/>
              <a:t> the video, view in presentation mode…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7940-BE02-4A45-B624-6CE31DFA5B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4277"/>
            <a:ext cx="4038600" cy="339407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4277"/>
            <a:ext cx="4038600" cy="339407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200150"/>
          </a:xfrm>
          <a:prstGeom prst="rect">
            <a:avLst/>
          </a:prstGeom>
          <a:solidFill>
            <a:srgbClr val="100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1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QklxlivKHZE" TargetMode="Externa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IzxbmlJWrT0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584" y="1525808"/>
            <a:ext cx="7780811" cy="77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>
                <a:solidFill>
                  <a:prstClr val="white"/>
                </a:solidFill>
              </a:rPr>
              <a:t>Amazon Co-Purchase Network Analysis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962" y="397183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528390"/>
            <a:ext cx="8834047" cy="775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400" b="1" dirty="0">
                <a:solidFill>
                  <a:prstClr val="white"/>
                </a:solidFill>
              </a:rPr>
              <a:t>Team monsteRs: </a:t>
            </a:r>
            <a:r>
              <a:rPr lang="en-US" sz="1400" dirty="0"/>
              <a:t>Chen Chen, Mithra Chintha, Samyuktha Kavitha Anand, Anuj Kumar, Mihir Sanghvi</a:t>
            </a:r>
          </a:p>
        </p:txBody>
      </p:sp>
      <p:pic>
        <p:nvPicPr>
          <p:cNvPr id="1028" name="Picture 4" descr="https://lh3.googleusercontent.com/-c9bKgaRfC3Q/AAAAAAAAAAI/AAAAAAAAJUE/Eo2MLCqyiZs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6" y="1399736"/>
            <a:ext cx="1025928" cy="102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8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93" y="20637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Creating Network Graph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33198873"/>
              </p:ext>
            </p:extLst>
          </p:nvPr>
        </p:nvGraphicFramePr>
        <p:xfrm>
          <a:off x="238099" y="1341910"/>
          <a:ext cx="5862452" cy="176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0" y="3111333"/>
            <a:ext cx="8639299" cy="25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9" y="3607006"/>
            <a:ext cx="4874825" cy="2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" y="4112326"/>
            <a:ext cx="6391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38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Network Diagnostics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" y="2021149"/>
            <a:ext cx="3746665" cy="36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691" y="1526743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network globally connected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691" y="2599499"/>
            <a:ext cx="420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for connected components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1" y="3162486"/>
            <a:ext cx="5471090" cy="15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52077" y="2865808"/>
            <a:ext cx="2595463" cy="2032764"/>
            <a:chOff x="6793310" y="2383729"/>
            <a:chExt cx="1770845" cy="20327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20056"/>
            <a:stretch/>
          </p:blipFill>
          <p:spPr>
            <a:xfrm>
              <a:off x="6793310" y="2383729"/>
              <a:ext cx="1770845" cy="203276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6862604" y="2740996"/>
              <a:ext cx="1113878" cy="596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070506" y="3337852"/>
              <a:ext cx="990030" cy="81542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1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Network Diagnostics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454" y="172501"/>
            <a:ext cx="4410075" cy="1972800"/>
            <a:chOff x="110454" y="1470705"/>
            <a:chExt cx="4410075" cy="1972800"/>
          </a:xfrm>
        </p:grpSpPr>
        <p:sp>
          <p:nvSpPr>
            <p:cNvPr id="3" name="TextBox 2"/>
            <p:cNvSpPr txBox="1"/>
            <p:nvPr/>
          </p:nvSpPr>
          <p:spPr>
            <a:xfrm>
              <a:off x="110454" y="1470705"/>
              <a:ext cx="362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Degree : number of direct neighbors</a:t>
              </a: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54" y="1852830"/>
              <a:ext cx="4410075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0454" y="2421373"/>
            <a:ext cx="5886450" cy="2501382"/>
            <a:chOff x="110454" y="2314495"/>
            <a:chExt cx="5886450" cy="2501382"/>
          </a:xfrm>
        </p:grpSpPr>
        <p:sp>
          <p:nvSpPr>
            <p:cNvPr id="6" name="TextBox 5"/>
            <p:cNvSpPr txBox="1"/>
            <p:nvPr/>
          </p:nvSpPr>
          <p:spPr>
            <a:xfrm>
              <a:off x="110454" y="2314495"/>
              <a:ext cx="40969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Eigenvector Centrality: </a:t>
              </a:r>
            </a:p>
            <a:p>
              <a:r>
                <a:rPr lang="en-US" dirty="0"/>
                <a:t>Node Importance </a:t>
              </a:r>
            </a:p>
            <a:p>
              <a:r>
                <a:rPr lang="en-US" dirty="0"/>
                <a:t>(based on importance of its  neighbors)</a:t>
              </a:r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54" y="3225202"/>
              <a:ext cx="5886450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93" y="541832"/>
            <a:ext cx="2140735" cy="24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2336" y="658721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Network Diagnostics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98" y="718014"/>
            <a:ext cx="596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Clustering Coefficient: </a:t>
            </a:r>
            <a:r>
              <a:rPr lang="en-US" dirty="0"/>
              <a:t>(Transitivity) </a:t>
            </a:r>
          </a:p>
          <a:p>
            <a:r>
              <a:rPr lang="en-US" dirty="0"/>
              <a:t>Measures the probability that the adjacent vertices of a vertex are connected,</a:t>
            </a:r>
          </a:p>
          <a:p>
            <a:r>
              <a:rPr lang="en-US" dirty="0"/>
              <a:t>Quantifies how close its neighbors are to being a clique (complete graph)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51" y="563718"/>
            <a:ext cx="1631580" cy="214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4042" y="2711691"/>
            <a:ext cx="533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average clustering coefficient of the whole graph is simply the average of the node’s local clustering coefficients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8" y="3853196"/>
            <a:ext cx="8903847" cy="50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03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Creating and Analyzing Communities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" y="3485385"/>
            <a:ext cx="8772252" cy="14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https://data.graphstream-project.org/talks/CSSS2012/media/Community_Structur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13" y="1381377"/>
            <a:ext cx="2041359" cy="19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" y="150690"/>
            <a:ext cx="8613648" cy="255864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7" idx="3"/>
            <a:endCxn id="8" idx="6"/>
          </p:cNvCxnSpPr>
          <p:nvPr/>
        </p:nvCxnSpPr>
        <p:spPr>
          <a:xfrm flipH="1">
            <a:off x="6181451" y="3656564"/>
            <a:ext cx="434140" cy="642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382269" y="2835301"/>
            <a:ext cx="5669180" cy="1997130"/>
            <a:chOff x="1300347" y="265096"/>
            <a:chExt cx="5669180" cy="1997130"/>
          </a:xfrm>
        </p:grpSpPr>
        <p:pic>
          <p:nvPicPr>
            <p:cNvPr id="3" name="Picture 5" descr="https://data.graphstream-project.org/talks/CSSS2012/media/Community_Structure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347" y="265096"/>
              <a:ext cx="2041359" cy="199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5078251" y="365544"/>
              <a:ext cx="1891276" cy="1613066"/>
              <a:chOff x="4132613" y="451262"/>
              <a:chExt cx="1891276" cy="161306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32613" y="451262"/>
                <a:ext cx="510639" cy="498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3250" y="746355"/>
                <a:ext cx="510639" cy="4987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643252" y="1565564"/>
                <a:ext cx="510639" cy="49876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4" idx="4"/>
                <a:endCxn id="8" idx="1"/>
              </p:cNvCxnSpPr>
              <p:nvPr/>
            </p:nvCxnSpPr>
            <p:spPr>
              <a:xfrm>
                <a:off x="4387933" y="950026"/>
                <a:ext cx="330100" cy="6885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4" idx="6"/>
                <a:endCxn id="7" idx="2"/>
              </p:cNvCxnSpPr>
              <p:nvPr/>
            </p:nvCxnSpPr>
            <p:spPr>
              <a:xfrm>
                <a:off x="4643252" y="700644"/>
                <a:ext cx="869998" cy="29509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ight Arrow 20"/>
            <p:cNvSpPr/>
            <p:nvPr/>
          </p:nvSpPr>
          <p:spPr>
            <a:xfrm>
              <a:off x="3669475" y="962657"/>
              <a:ext cx="1009403" cy="39348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7539" y="1850376"/>
            <a:ext cx="4892634" cy="837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9" y="498763"/>
            <a:ext cx="4951349" cy="405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34" y="1389411"/>
            <a:ext cx="3190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95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9" y="125060"/>
            <a:ext cx="8612897" cy="259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5635" y="2048615"/>
            <a:ext cx="8597735" cy="67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ttps://data.graphstream-project.org/talks/CSSS2012/media/Community_Struct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2" y="2893994"/>
            <a:ext cx="2107871" cy="20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982190" y="4463141"/>
            <a:ext cx="279071" cy="26125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3317" y="4332512"/>
            <a:ext cx="279071" cy="26125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3665439"/>
            <a:ext cx="1559379" cy="121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" y="176230"/>
            <a:ext cx="8613648" cy="2455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421" y="2066309"/>
            <a:ext cx="7885770" cy="498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-114" b="47106"/>
          <a:stretch/>
        </p:blipFill>
        <p:spPr>
          <a:xfrm>
            <a:off x="1833119" y="3584121"/>
            <a:ext cx="6792308" cy="1381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35186" y="3004457"/>
            <a:ext cx="1632857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9982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thwayfulfillment.com/wp-content/uploads/2015/04/upsell-amazon.jp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8" r="2877" b="3225"/>
          <a:stretch/>
        </p:blipFill>
        <p:spPr bwMode="auto">
          <a:xfrm>
            <a:off x="783767" y="1348111"/>
            <a:ext cx="7493333" cy="35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114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2" y="177470"/>
            <a:ext cx="5326082" cy="857250"/>
          </a:xfrm>
        </p:spPr>
        <p:txBody>
          <a:bodyPr/>
          <a:lstStyle/>
          <a:p>
            <a:r>
              <a:rPr lang="en-US" dirty="0"/>
              <a:t>Exploring igraph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" t="6591"/>
          <a:stretch/>
        </p:blipFill>
        <p:spPr bwMode="auto">
          <a:xfrm>
            <a:off x="118752" y="1900051"/>
            <a:ext cx="8896845" cy="213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71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Upselling Campaign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4" y="1894114"/>
            <a:ext cx="8206941" cy="2120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635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92" y="-1"/>
            <a:ext cx="9203192" cy="52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Appendix</a:t>
            </a:r>
          </a:p>
        </p:txBody>
      </p:sp>
      <p:pic>
        <p:nvPicPr>
          <p:cNvPr id="3" name="QklxlivKHZ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3293" y="1273628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3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Appendix</a:t>
            </a:r>
          </a:p>
        </p:txBody>
      </p:sp>
      <p:pic>
        <p:nvPicPr>
          <p:cNvPr id="3" name="IzxbmlJWrT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3293" y="1281792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9404061"/>
              </p:ext>
            </p:extLst>
          </p:nvPr>
        </p:nvGraphicFramePr>
        <p:xfrm>
          <a:off x="1138049" y="1815195"/>
          <a:ext cx="2632363" cy="229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8752" y="177470"/>
            <a:ext cx="5326082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Co-Purchase Network</a:t>
            </a:r>
            <a:endParaRPr lang="en-IN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5876" y="1448785"/>
            <a:ext cx="2386674" cy="3508739"/>
            <a:chOff x="4405876" y="1448785"/>
            <a:chExt cx="2386674" cy="3508739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876" y="1448785"/>
              <a:ext cx="2386674" cy="35087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84235" y="3754891"/>
              <a:ext cx="1875744" cy="21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07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6871997"/>
              </p:ext>
            </p:extLst>
          </p:nvPr>
        </p:nvGraphicFramePr>
        <p:xfrm>
          <a:off x="213755" y="1377538"/>
          <a:ext cx="8692738" cy="339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8752" y="177470"/>
            <a:ext cx="5326082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3 Phase Approach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162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06306" y="1375136"/>
            <a:ext cx="7432713" cy="3620650"/>
            <a:chOff x="1163782" y="696801"/>
            <a:chExt cx="7849588" cy="4072095"/>
          </a:xfrm>
        </p:grpSpPr>
        <p:pic>
          <p:nvPicPr>
            <p:cNvPr id="2" name="Content Placeholder 3"/>
            <p:cNvPicPr>
              <a:picLocks/>
            </p:cNvPicPr>
            <p:nvPr/>
          </p:nvPicPr>
          <p:blipFill rotWithShape="1">
            <a:blip r:embed="rId3"/>
            <a:srcRect t="23360" r="3577"/>
            <a:stretch/>
          </p:blipFill>
          <p:spPr>
            <a:xfrm>
              <a:off x="1163782" y="696801"/>
              <a:ext cx="5939663" cy="1749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Freeform: Shape 18"/>
            <p:cNvSpPr/>
            <p:nvPr/>
          </p:nvSpPr>
          <p:spPr>
            <a:xfrm>
              <a:off x="5890161" y="2995312"/>
              <a:ext cx="3123209" cy="1704103"/>
            </a:xfrm>
            <a:custGeom>
              <a:avLst/>
              <a:gdLst>
                <a:gd name="connsiteX0" fmla="*/ 0 w 1798558"/>
                <a:gd name="connsiteY0" fmla="*/ 0 h 1798558"/>
                <a:gd name="connsiteX1" fmla="*/ 1798558 w 1798558"/>
                <a:gd name="connsiteY1" fmla="*/ 0 h 1798558"/>
                <a:gd name="connsiteX2" fmla="*/ 1798558 w 1798558"/>
                <a:gd name="connsiteY2" fmla="*/ 1798558 h 1798558"/>
                <a:gd name="connsiteX3" fmla="*/ 0 w 1798558"/>
                <a:gd name="connsiteY3" fmla="*/ 1798558 h 1798558"/>
                <a:gd name="connsiteX4" fmla="*/ 0 w 1798558"/>
                <a:gd name="connsiteY4" fmla="*/ 0 h 179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8" h="1798558">
                  <a:moveTo>
                    <a:pt x="0" y="0"/>
                  </a:moveTo>
                  <a:lnTo>
                    <a:pt x="1798558" y="0"/>
                  </a:lnTo>
                  <a:lnTo>
                    <a:pt x="1798558" y="1798558"/>
                  </a:lnTo>
                  <a:lnTo>
                    <a:pt x="0" y="17985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40640" rIns="40640" bIns="40640" numCol="1" spcCol="1270" anchor="ctr" anchorCtr="0">
              <a:noAutofit/>
            </a:bodyPr>
            <a:lstStyle/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/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u="sng" dirty="0"/>
                <a:t>Packages Used</a:t>
              </a:r>
              <a:r>
                <a:rPr lang="en-US" sz="1600" b="1" dirty="0"/>
                <a:t>: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data.table</a:t>
              </a:r>
              <a:r>
                <a:rPr lang="en-US" sz="1400" dirty="0"/>
                <a:t>: Used read.table function 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sqldf</a:t>
              </a:r>
              <a:r>
                <a:rPr lang="en-US" sz="1400" dirty="0"/>
                <a:t>: Used sqldf function to write sql queries in R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tidyr</a:t>
              </a:r>
              <a:r>
                <a:rPr lang="en-US" sz="1400" dirty="0"/>
                <a:t>: Used ‘separate’ function to divide the column with delimiter “:”</a:t>
              </a:r>
            </a:p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/>
            </a:p>
          </p:txBody>
        </p:sp>
        <p:sp>
          <p:nvSpPr>
            <p:cNvPr id="6" name="Left Arrow 5"/>
            <p:cNvSpPr/>
            <p:nvPr/>
          </p:nvSpPr>
          <p:spPr>
            <a:xfrm>
              <a:off x="4724315" y="3561214"/>
              <a:ext cx="1049411" cy="572301"/>
            </a:xfrm>
            <a:prstGeom prst="leftArrow">
              <a:avLst>
                <a:gd name="adj1" fmla="val 31132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nt-Up Arrow 6"/>
            <p:cNvSpPr/>
            <p:nvPr/>
          </p:nvSpPr>
          <p:spPr>
            <a:xfrm rot="10800000" flipH="1">
              <a:off x="7187397" y="1656514"/>
              <a:ext cx="1070398" cy="1314830"/>
            </a:xfrm>
            <a:prstGeom prst="bentUpArrow">
              <a:avLst>
                <a:gd name="adj1" fmla="val 16176"/>
                <a:gd name="adj2" fmla="val 25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/>
            <p:nvPr/>
          </p:nvPicPr>
          <p:blipFill rotWithShape="1">
            <a:blip r:embed="rId4"/>
            <a:srcRect l="4961" r="19283"/>
            <a:stretch/>
          </p:blipFill>
          <p:spPr>
            <a:xfrm>
              <a:off x="1429992" y="2718285"/>
              <a:ext cx="3190208" cy="205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6485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9693" y="403761"/>
            <a:ext cx="8722426" cy="4512626"/>
            <a:chOff x="190005" y="905145"/>
            <a:chExt cx="8150693" cy="3443023"/>
          </a:xfrm>
        </p:grpSpPr>
        <p:pic>
          <p:nvPicPr>
            <p:cNvPr id="2" name="Picture 1"/>
            <p:cNvPicPr/>
            <p:nvPr/>
          </p:nvPicPr>
          <p:blipFill rotWithShape="1">
            <a:blip r:embed="rId2"/>
            <a:srcRect l="4961" r="19283"/>
            <a:stretch/>
          </p:blipFill>
          <p:spPr>
            <a:xfrm>
              <a:off x="190005" y="905145"/>
              <a:ext cx="3610099" cy="2253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Bent-Up Arrow 2"/>
            <p:cNvSpPr/>
            <p:nvPr/>
          </p:nvSpPr>
          <p:spPr>
            <a:xfrm rot="16200000" flipH="1">
              <a:off x="6035501" y="3034146"/>
              <a:ext cx="1211284" cy="1246909"/>
            </a:xfrm>
            <a:prstGeom prst="bentUpArrow">
              <a:avLst>
                <a:gd name="adj1" fmla="val 16176"/>
                <a:gd name="adj2" fmla="val 25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18"/>
            <p:cNvSpPr/>
            <p:nvPr/>
          </p:nvSpPr>
          <p:spPr>
            <a:xfrm>
              <a:off x="5268419" y="1161833"/>
              <a:ext cx="3072279" cy="1740314"/>
            </a:xfrm>
            <a:custGeom>
              <a:avLst/>
              <a:gdLst>
                <a:gd name="connsiteX0" fmla="*/ 0 w 1798558"/>
                <a:gd name="connsiteY0" fmla="*/ 0 h 1798558"/>
                <a:gd name="connsiteX1" fmla="*/ 1798558 w 1798558"/>
                <a:gd name="connsiteY1" fmla="*/ 0 h 1798558"/>
                <a:gd name="connsiteX2" fmla="*/ 1798558 w 1798558"/>
                <a:gd name="connsiteY2" fmla="*/ 1798558 h 1798558"/>
                <a:gd name="connsiteX3" fmla="*/ 0 w 1798558"/>
                <a:gd name="connsiteY3" fmla="*/ 1798558 h 1798558"/>
                <a:gd name="connsiteX4" fmla="*/ 0 w 1798558"/>
                <a:gd name="connsiteY4" fmla="*/ 0 h 179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8" h="1798558">
                  <a:moveTo>
                    <a:pt x="0" y="0"/>
                  </a:moveTo>
                  <a:lnTo>
                    <a:pt x="1798558" y="0"/>
                  </a:lnTo>
                  <a:lnTo>
                    <a:pt x="1798558" y="1798558"/>
                  </a:lnTo>
                  <a:lnTo>
                    <a:pt x="0" y="17985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40640" rIns="40640" bIns="40640" numCol="1" spcCol="1270" anchor="ctr" anchorCtr="0">
              <a:noAutofit/>
            </a:bodyPr>
            <a:lstStyle/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u="sng" dirty="0"/>
                <a:t>Packages Used</a:t>
              </a:r>
              <a:r>
                <a:rPr lang="en-US" sz="1600" b="1" dirty="0"/>
                <a:t>: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foreach</a:t>
              </a:r>
              <a:r>
                <a:rPr lang="en-US" sz="1400" dirty="0"/>
                <a:t>: Used foreach for faster loops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**Converted data.frame to matrix as the access values based on the index in matrix is faster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**Uploading data to csv file every time the data reaches 20000</a:t>
              </a:r>
            </a:p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5" name="Left Arrow 4"/>
            <p:cNvSpPr/>
            <p:nvPr/>
          </p:nvSpPr>
          <p:spPr>
            <a:xfrm flipH="1">
              <a:off x="3931590" y="1738574"/>
              <a:ext cx="1187533" cy="629392"/>
            </a:xfrm>
            <a:prstGeom prst="leftArrow">
              <a:avLst>
                <a:gd name="adj1" fmla="val 31132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0005" y="3509870"/>
              <a:ext cx="5786120" cy="8382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382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003" y="535022"/>
            <a:ext cx="9048997" cy="3923093"/>
            <a:chOff x="190005" y="1445928"/>
            <a:chExt cx="8427181" cy="3408969"/>
          </a:xfrm>
        </p:grpSpPr>
        <p:pic>
          <p:nvPicPr>
            <p:cNvPr id="2" name="Picture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0005" y="1445928"/>
              <a:ext cx="5786120" cy="8382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Freeform: Shape 18"/>
            <p:cNvSpPr/>
            <p:nvPr/>
          </p:nvSpPr>
          <p:spPr>
            <a:xfrm>
              <a:off x="6080166" y="2381878"/>
              <a:ext cx="2537020" cy="1187321"/>
            </a:xfrm>
            <a:custGeom>
              <a:avLst/>
              <a:gdLst>
                <a:gd name="connsiteX0" fmla="*/ 0 w 1798558"/>
                <a:gd name="connsiteY0" fmla="*/ 0 h 1798558"/>
                <a:gd name="connsiteX1" fmla="*/ 1798558 w 1798558"/>
                <a:gd name="connsiteY1" fmla="*/ 0 h 1798558"/>
                <a:gd name="connsiteX2" fmla="*/ 1798558 w 1798558"/>
                <a:gd name="connsiteY2" fmla="*/ 1798558 h 1798558"/>
                <a:gd name="connsiteX3" fmla="*/ 0 w 1798558"/>
                <a:gd name="connsiteY3" fmla="*/ 1798558 h 1798558"/>
                <a:gd name="connsiteX4" fmla="*/ 0 w 1798558"/>
                <a:gd name="connsiteY4" fmla="*/ 0 h 179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8" h="1798558">
                  <a:moveTo>
                    <a:pt x="0" y="0"/>
                  </a:moveTo>
                  <a:lnTo>
                    <a:pt x="1798558" y="0"/>
                  </a:lnTo>
                  <a:lnTo>
                    <a:pt x="1798558" y="1798558"/>
                  </a:lnTo>
                  <a:lnTo>
                    <a:pt x="0" y="17985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40640" rIns="40640" bIns="40640" numCol="1" spcCol="1270" anchor="ctr" anchorCtr="0">
              <a:noAutofit/>
            </a:bodyPr>
            <a:lstStyle/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u="sng" dirty="0"/>
                <a:t>Packages Used</a:t>
              </a:r>
              <a:r>
                <a:rPr lang="en-US" b="1" dirty="0"/>
                <a:t>:</a:t>
              </a:r>
            </a:p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tidyr</a:t>
              </a:r>
              <a:r>
                <a:rPr lang="en-US" sz="1600" dirty="0"/>
                <a:t>: Used ‘separate’ function to divide the column with delimiter “:”</a:t>
              </a:r>
            </a:p>
            <a:p>
              <a:pPr marL="0" lvl="0" indent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pic>
          <p:nvPicPr>
            <p:cNvPr id="5" name="Picture 4"/>
            <p:cNvPicPr/>
            <p:nvPr/>
          </p:nvPicPr>
          <p:blipFill rotWithShape="1">
            <a:blip r:embed="rId3"/>
            <a:srcRect/>
            <a:stretch/>
          </p:blipFill>
          <p:spPr>
            <a:xfrm>
              <a:off x="294046" y="3877957"/>
              <a:ext cx="5786120" cy="976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Bent-Up Arrow 5"/>
            <p:cNvSpPr/>
            <p:nvPr/>
          </p:nvSpPr>
          <p:spPr>
            <a:xfrm rot="16200000" flipH="1">
              <a:off x="6256713" y="3513652"/>
              <a:ext cx="976940" cy="1246909"/>
            </a:xfrm>
            <a:prstGeom prst="bentUpArrow">
              <a:avLst>
                <a:gd name="adj1" fmla="val 16176"/>
                <a:gd name="adj2" fmla="val 25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nt-Up Arrow 6"/>
            <p:cNvSpPr/>
            <p:nvPr/>
          </p:nvSpPr>
          <p:spPr>
            <a:xfrm flipV="1">
              <a:off x="6181105" y="1615044"/>
              <a:ext cx="1128156" cy="669182"/>
            </a:xfrm>
            <a:prstGeom prst="bentUpArrow">
              <a:avLst>
                <a:gd name="adj1" fmla="val 32147"/>
                <a:gd name="adj2" fmla="val 33873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7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4691" y="920890"/>
            <a:ext cx="8864930" cy="2911295"/>
            <a:chOff x="124691" y="1508167"/>
            <a:chExt cx="8864930" cy="291129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66" r="41270"/>
            <a:stretch/>
          </p:blipFill>
          <p:spPr bwMode="auto">
            <a:xfrm>
              <a:off x="124691" y="1508167"/>
              <a:ext cx="2149376" cy="1330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/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20253" b="56243"/>
            <a:stretch/>
          </p:blipFill>
          <p:spPr>
            <a:xfrm>
              <a:off x="3191493" y="1668485"/>
              <a:ext cx="5798128" cy="100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Left-Right-Up Arrow 2"/>
            <p:cNvSpPr/>
            <p:nvPr/>
          </p:nvSpPr>
          <p:spPr>
            <a:xfrm rot="10800000">
              <a:off x="2363190" y="2226622"/>
              <a:ext cx="653142" cy="1039091"/>
            </a:xfrm>
            <a:prstGeom prst="leftRightUpArrow">
              <a:avLst>
                <a:gd name="adj1" fmla="val 14091"/>
                <a:gd name="adj2" fmla="val 25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6252" y="3496132"/>
              <a:ext cx="354478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Get common data from both files and create a final edge list and vertex attributes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0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19693" y="206375"/>
            <a:ext cx="8229600" cy="8572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/>
              <a:t>Data Preparation Output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984" y="3438522"/>
            <a:ext cx="219837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03984" y="1448790"/>
            <a:ext cx="190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82" y="3069190"/>
            <a:ext cx="190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List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65721"/>
          <a:stretch/>
        </p:blipFill>
        <p:spPr>
          <a:xfrm>
            <a:off x="503981" y="2036525"/>
            <a:ext cx="7583115" cy="932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4016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ue-oakleaf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blue-oakleaf-template.potx</Template>
  <TotalTime>2201</TotalTime>
  <Words>348</Words>
  <Application>Microsoft Office PowerPoint</Application>
  <PresentationFormat>On-screen Show (16:9)</PresentationFormat>
  <Paragraphs>70</Paragraphs>
  <Slides>23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1_Custom Design</vt:lpstr>
      <vt:lpstr>Custom Design</vt:lpstr>
      <vt:lpstr>blue-oakleaf-template</vt:lpstr>
      <vt:lpstr>PowerPoint Presentation</vt:lpstr>
      <vt:lpstr>Exploring igraph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Network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Mihir Sanghvi</cp:lastModifiedBy>
  <cp:revision>182</cp:revision>
  <dcterms:created xsi:type="dcterms:W3CDTF">2010-04-12T23:12:02Z</dcterms:created>
  <dcterms:modified xsi:type="dcterms:W3CDTF">2016-10-17T03:12:37Z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