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🚗 RoadReady – Car Rental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Full-Stack Web-Based Car Rental Platform</a:t>
            </a:r>
          </a:p>
          <a:p>
            <a:r>
              <a:t>Presented by: [Your Name]</a:t>
            </a:r>
          </a:p>
          <a:p>
            <a:r>
              <a:t>Technologies Used: Angular | Spring Boot | Spring Security | JWT | MySQL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🔹 Project Description:</a:t>
            </a:r>
          </a:p>
          <a:p>
            <a:r>
              <a:t>RoadReady is a user-friendly, web-based car rental platform enabling customers to search, book, and manage car rentals online.</a:t>
            </a:r>
          </a:p>
          <a:p/>
          <a:p>
            <a:r>
              <a:t>🎯 Objective:</a:t>
            </a:r>
          </a:p>
          <a:p>
            <a:r>
              <a:t>To streamline car rentals and reservation management through an intuitive and secure web application.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User Authentication &amp; Authorization</a:t>
            </a:r>
          </a:p>
          <a:p>
            <a:r>
              <a:t>🔍 Car Search &amp; Details</a:t>
            </a:r>
          </a:p>
          <a:p>
            <a:r>
              <a:t>📆 Booking System</a:t>
            </a:r>
          </a:p>
          <a:p>
            <a:r>
              <a:t>💳 Secure Payments</a:t>
            </a:r>
          </a:p>
          <a:p>
            <a:r>
              <a:t>⭐ Reviews &amp; Ratings</a:t>
            </a:r>
          </a:p>
          <a:p>
            <a:r>
              <a:t>🛠️ Admin Dashboard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 Diagram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Use Case Diagram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Insert Use Case Diagram Image Here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Output Screenshots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Add UI screenshots such as Login, Booking Form, Dashboard, etc.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