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A-1A3D-450E-ACA0-BD44C81865A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2BE1-CEC5-4CF7-84F0-C3937069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1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A-1A3D-450E-ACA0-BD44C81865A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2BE1-CEC5-4CF7-84F0-C3937069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9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A-1A3D-450E-ACA0-BD44C81865A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2BE1-CEC5-4CF7-84F0-C3937069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1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A-1A3D-450E-ACA0-BD44C81865A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2BE1-CEC5-4CF7-84F0-C3937069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8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A-1A3D-450E-ACA0-BD44C81865A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2BE1-CEC5-4CF7-84F0-C3937069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20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A-1A3D-450E-ACA0-BD44C81865A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2BE1-CEC5-4CF7-84F0-C3937069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11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A-1A3D-450E-ACA0-BD44C81865A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2BE1-CEC5-4CF7-84F0-C3937069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44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A-1A3D-450E-ACA0-BD44C81865A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2BE1-CEC5-4CF7-84F0-C3937069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3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A-1A3D-450E-ACA0-BD44C81865A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2BE1-CEC5-4CF7-84F0-C3937069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28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A-1A3D-450E-ACA0-BD44C81865A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2BE1-CEC5-4CF7-84F0-C3937069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25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A-1A3D-450E-ACA0-BD44C81865A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2BE1-CEC5-4CF7-84F0-C3937069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5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7B3A-1A3D-450E-ACA0-BD44C81865A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2BE1-CEC5-4CF7-84F0-C3937069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2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ROAD READY - </a:t>
            </a:r>
            <a:br>
              <a:rPr lang="en-US" dirty="0" smtClean="0"/>
            </a:br>
            <a:r>
              <a:rPr lang="en-US" dirty="0" smtClean="0"/>
              <a:t> CAR RENTAL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861048"/>
            <a:ext cx="6400800" cy="1752600"/>
          </a:xfrm>
        </p:spPr>
        <p:txBody>
          <a:bodyPr/>
          <a:lstStyle/>
          <a:p>
            <a:r>
              <a:rPr lang="en-US" dirty="0" smtClean="0"/>
              <a:t>- MITHRA MUGUNDAN </a:t>
            </a:r>
          </a:p>
          <a:p>
            <a:r>
              <a:rPr lang="en-US" dirty="0" smtClean="0"/>
              <a:t>TRAINER : JAVEED SIR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94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USER AND ADMIN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248" y="1591568"/>
            <a:ext cx="8229600" cy="45259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632848" cy="4291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33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RENTAL 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295134" cy="466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37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PROFILE UPDATE PAGE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848872" cy="441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7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80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DESCRIPTION :</a:t>
            </a:r>
          </a:p>
          <a:p>
            <a:pPr marL="0" indent="0">
              <a:buNone/>
            </a:pPr>
            <a:r>
              <a:rPr lang="en-US" dirty="0" err="1" smtClean="0"/>
              <a:t>RoadReady</a:t>
            </a:r>
            <a:r>
              <a:rPr lang="en-US" dirty="0" smtClean="0"/>
              <a:t> is a user-friendly, web-based car rental platform enabling customers to search, book, and manage car rentals online.</a:t>
            </a:r>
          </a:p>
          <a:p>
            <a:pPr marL="0" indent="0">
              <a:buNone/>
            </a:pPr>
            <a:r>
              <a:rPr lang="en-US" dirty="0" smtClean="0"/>
              <a:t>OBJECTIVE :</a:t>
            </a:r>
          </a:p>
          <a:p>
            <a:pPr marL="0" indent="0">
              <a:buNone/>
            </a:pPr>
            <a:r>
              <a:rPr lang="en-US" dirty="0" smtClean="0"/>
              <a:t>To streamline car rentals and reservation management through an intuitive and secure web application.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04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Backend:</a:t>
            </a:r>
            <a:endParaRPr lang="en-IN" dirty="0" smtClean="0"/>
          </a:p>
          <a:p>
            <a:r>
              <a:rPr lang="en-IN" dirty="0" smtClean="0"/>
              <a:t>Spring </a:t>
            </a:r>
            <a:r>
              <a:rPr lang="en-IN" dirty="0" smtClean="0"/>
              <a:t>Boot </a:t>
            </a:r>
            <a:r>
              <a:rPr lang="en-IN" smtClean="0"/>
              <a:t>&amp; Java </a:t>
            </a:r>
            <a:r>
              <a:rPr lang="en-IN" dirty="0" smtClean="0"/>
              <a:t>– REST API development</a:t>
            </a:r>
          </a:p>
          <a:p>
            <a:r>
              <a:rPr lang="en-IN" dirty="0" smtClean="0"/>
              <a:t>Spring Security – Authentication &amp; Authorization</a:t>
            </a:r>
          </a:p>
          <a:p>
            <a:r>
              <a:rPr lang="en-IN" dirty="0" smtClean="0"/>
              <a:t>JWT – Token-based secure sessions</a:t>
            </a:r>
          </a:p>
          <a:p>
            <a:pPr marL="0" indent="0">
              <a:buNone/>
            </a:pPr>
            <a:r>
              <a:rPr lang="en-IN" b="1" dirty="0" smtClean="0"/>
              <a:t> Database:</a:t>
            </a:r>
            <a:endParaRPr lang="en-IN" dirty="0" smtClean="0"/>
          </a:p>
          <a:p>
            <a:r>
              <a:rPr lang="en-IN" dirty="0" smtClean="0"/>
              <a:t>MySQL – Structured data storage &amp; relationships</a:t>
            </a:r>
          </a:p>
          <a:p>
            <a:pPr marL="0" indent="0">
              <a:buNone/>
            </a:pPr>
            <a:r>
              <a:rPr lang="en-IN" b="1" dirty="0" smtClean="0"/>
              <a:t>Frontend:</a:t>
            </a:r>
            <a:endParaRPr lang="en-IN" dirty="0" smtClean="0"/>
          </a:p>
          <a:p>
            <a:r>
              <a:rPr lang="en-IN" dirty="0" smtClean="0"/>
              <a:t>Angular – Component-based UI development</a:t>
            </a:r>
          </a:p>
          <a:p>
            <a:r>
              <a:rPr lang="en-IN" dirty="0" smtClean="0"/>
              <a:t>HTML/CSS – Layout and styling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0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Authentication &amp; Authorization</a:t>
            </a:r>
          </a:p>
          <a:p>
            <a:r>
              <a:rPr lang="en-IN" dirty="0" smtClean="0"/>
              <a:t>Car Search &amp; Details</a:t>
            </a:r>
          </a:p>
          <a:p>
            <a:r>
              <a:rPr lang="en-IN" dirty="0" smtClean="0"/>
              <a:t>Booking System</a:t>
            </a:r>
          </a:p>
          <a:p>
            <a:r>
              <a:rPr lang="en-IN" dirty="0" smtClean="0"/>
              <a:t>Secure Payments</a:t>
            </a:r>
          </a:p>
          <a:p>
            <a:r>
              <a:rPr lang="en-IN" dirty="0" smtClean="0"/>
              <a:t>Admin Dashboard</a:t>
            </a:r>
          </a:p>
          <a:p>
            <a:r>
              <a:rPr lang="en-US" dirty="0" smtClean="0"/>
              <a:t>User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76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947370" cy="504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55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64706" cy="459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21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12671"/>
            <a:ext cx="7575054" cy="4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44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CARS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81268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03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RENTAL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16077"/>
            <a:ext cx="8151118" cy="458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38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140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ROAD READY -   CAR RENTAL SYSTEM</vt:lpstr>
      <vt:lpstr>PROJECT OVERVIEW</vt:lpstr>
      <vt:lpstr>TECHNOLOGIES USED </vt:lpstr>
      <vt:lpstr>MAIN FEATURES </vt:lpstr>
      <vt:lpstr>USE CASE DIAGRAM</vt:lpstr>
      <vt:lpstr>OUTPUT </vt:lpstr>
      <vt:lpstr>LOGIN PAGE </vt:lpstr>
      <vt:lpstr>BROWSE CARS </vt:lpstr>
      <vt:lpstr>RENTAL SUMMARY</vt:lpstr>
      <vt:lpstr>VIEW USER AND ADMIN PAGE</vt:lpstr>
      <vt:lpstr>USER RENTAL HISTORY</vt:lpstr>
      <vt:lpstr>USER PROFILE UPDATE PAGE </vt:lpstr>
      <vt:lpstr>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READY -   CAR RENTAL SYSTEM</dc:title>
  <dc:creator>KAVIYA</dc:creator>
  <cp:lastModifiedBy>KAVIYA</cp:lastModifiedBy>
  <cp:revision>4</cp:revision>
  <dcterms:created xsi:type="dcterms:W3CDTF">2025-06-22T13:04:37Z</dcterms:created>
  <dcterms:modified xsi:type="dcterms:W3CDTF">2025-06-23T06:49:05Z</dcterms:modified>
</cp:coreProperties>
</file>