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F7E44A4-F2EB-4425-AE0D-981A96C90B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2754D2-9456-46CE-B3DF-DF9F165BE0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14:24:24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AE07A0AD-BF9F-4EE6-A066-D576A31E7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2387"/>
            <a:ext cx="2362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FE27ACE-04EE-4652-B983-A4255A985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09562"/>
            <a:ext cx="99726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16B9136B-7913-47F1-9661-9238F2FAC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80987"/>
            <a:ext cx="75057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DEA6EC4-7BD3-47AE-B6B7-5338CE62C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80987"/>
            <a:ext cx="9963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FFE5245-D8A7-4968-82C2-44B221650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669" y="0"/>
            <a:ext cx="35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28BB067-83D3-4173-A991-677B4E52E7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00025"/>
            <a:ext cx="17716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A21C3C5E-0967-4F76-BC12-46E18CFE2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200025"/>
            <a:ext cx="1838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ECF3AA78-4FE3-4918-BD82-162D4588F0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30" y="0"/>
            <a:ext cx="3503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927793B-7B3E-4DFB-8023-072E084F30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204787"/>
            <a:ext cx="40767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2022-07-04T08:54:26Z</dcterms:created>
  <dcterms:modified xsi:type="dcterms:W3CDTF">2022-07-04T08:54:26Z</dcterms:modified>
</cp:coreProperties>
</file>