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8C515C-27CF-4FE4-A925-C040613982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D39FBA-98AE-42F3-9AFB-A4A2C48FF2F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15:28:13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94E5DF77-5787-4C47-8D4A-8AED7C077A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80987"/>
            <a:ext cx="68675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E3BCCA06-724A-4797-9679-C5A0CEE24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747712"/>
            <a:ext cx="99631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1AE66E21-434D-416A-9685-24918E9576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23" y="0"/>
            <a:ext cx="1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FF94D8CB-3782-423B-A70C-4C09FFB6DE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26" y="0"/>
            <a:ext cx="1204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5DDD49B-3AE5-4A3F-9616-90969B0F7C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09562"/>
            <a:ext cx="99726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0B204812-6698-47DB-846C-8BB9D1F0A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343150"/>
            <a:ext cx="135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16C89B1-B8EC-4A50-B9DE-B995EFC9A6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586037"/>
            <a:ext cx="1352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2A5E13E-7592-4414-A051-0F224CA73C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652462"/>
            <a:ext cx="99631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5797E8FD-C578-40C3-9DC6-38BC799FF9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65" y="0"/>
            <a:ext cx="352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B568128F-744B-4B74-9636-DF2CDC3BD0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21" y="0"/>
            <a:ext cx="1126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737B5939-645D-4761-A59D-53B3C86B7D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78" y="0"/>
            <a:ext cx="4357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888B8B52-F12C-4D4F-BA50-15219F1A55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900237"/>
            <a:ext cx="9972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2022-07-04T09:58:15Z</dcterms:created>
  <dcterms:modified xsi:type="dcterms:W3CDTF">2022-07-04T09:58:15Z</dcterms:modified>
</cp:coreProperties>
</file>