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Sentiment Analysis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852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AI/ML Lab project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Intro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What exactly is Sentiment Analysis?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How does it work?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Why use Sentiment Analysis?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Direct </a:t>
            </a:r>
            <a:r>
              <a:rPr lang="en" sz="2100">
                <a:solidFill>
                  <a:schemeClr val="dk1"/>
                </a:solidFill>
              </a:rPr>
              <a:t>correlation to Social Media?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771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How would an agent </a:t>
            </a:r>
            <a:r>
              <a:rPr lang="en">
                <a:solidFill>
                  <a:schemeClr val="accent4"/>
                </a:solidFill>
              </a:rPr>
              <a:t>recognize</a:t>
            </a:r>
            <a:r>
              <a:rPr lang="en">
                <a:solidFill>
                  <a:schemeClr val="accent4"/>
                </a:solidFill>
              </a:rPr>
              <a:t> a good or a bad statement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12337" r="12344" t="0"/>
          <a:stretch/>
        </p:blipFill>
        <p:spPr>
          <a:xfrm>
            <a:off x="1929975" y="1422400"/>
            <a:ext cx="447675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847675" y="1578175"/>
            <a:ext cx="9813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Bag of Words Model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557800" y="3022550"/>
            <a:ext cx="9813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Need Based Classifier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37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77%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 general sentiment analysis program has an accuracy of 65-86% accuracy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accent4"/>
                </a:solidFill>
              </a:rPr>
              <a:t>“To do big data well, you need text analytics skills.”</a:t>
            </a:r>
            <a:endParaRPr sz="4600">
              <a:solidFill>
                <a:schemeClr val="accent4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Michal Smetana, head of marketing of HP in Europe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is not perfect but it can made to learn to be perfect.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079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Thank You!</a:t>
            </a:r>
            <a:endParaRPr sz="3000">
              <a:solidFill>
                <a:schemeClr val="accent4"/>
              </a:solidFill>
            </a:endParaRPr>
          </a:p>
        </p:txBody>
      </p:sp>
      <p:pic>
        <p:nvPicPr>
          <p:cNvPr descr="Black and white upward shot of Golden Gate Bridge" id="98" name="Google Shape;98;p19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