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 SECURITY (E2324)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MITHIRAN J</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2006/documentManagement/types"/>
    <ds:schemaRef ds:uri="http://schemas.microsoft.com/office/infopath/2007/PartnerControls"/>
    <ds:schemaRef ds:uri="http://purl.org/dc/dcmitype/"/>
    <ds:schemaRef ds:uri="http://purl.org/dc/elements/1.1/"/>
    <ds:schemaRef ds:uri="http://schemas.microsoft.com/office/2006/metadata/propertie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(E2324)</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25</cp:revision>
  <dcterms:created xsi:type="dcterms:W3CDTF">2021-05-26T16:50:10Z</dcterms:created>
  <dcterms:modified xsi:type="dcterms:W3CDTF">2024-04-05T04:50:40Z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