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6"/>
  </p:notesMasterIdLst>
  <p:sldIdLst>
    <p:sldId id="256" r:id="rId4"/>
    <p:sldId id="257" r:id="rId5"/>
    <p:sldId id="274" r:id="rId6"/>
    <p:sldId id="258" r:id="rId7"/>
    <p:sldId id="267" r:id="rId8"/>
    <p:sldId id="275" r:id="rId9"/>
    <p:sldId id="269" r:id="rId10"/>
    <p:sldId id="283" r:id="rId11"/>
    <p:sldId id="289" r:id="rId12"/>
    <p:sldId id="290" r:id="rId13"/>
    <p:sldId id="291" r:id="rId14"/>
    <p:sldId id="273" r:id="rId15"/>
  </p:sldIdLst>
  <p:sldSz cx="12192000" cy="6858000"/>
  <p:notesSz cx="7772400" cy="10058400"/>
  <p:defaultTextStyle>
    <a:defPPr>
      <a:defRPr lang="en-GB"/>
    </a:defPPr>
    <a:lvl1pPr marL="0" lvl="0" indent="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742950" lvl="1" indent="-28575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1143000" lvl="2"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600200" lvl="3"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2057400" lvl="4"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4"/>
    <p:restoredTop sz="93626"/>
  </p:normalViewPr>
  <p:slideViewPr>
    <p:cSldViewPr showGuides="1">
      <p:cViewPr varScale="1">
        <p:scale>
          <a:sx n="90" d="100"/>
          <a:sy n="90" d="100"/>
        </p:scale>
        <p:origin x="413" y="53"/>
      </p:cViewPr>
      <p:guideLst>
        <p:guide orient="horz" pos="2160"/>
        <p:guide pos="3839"/>
      </p:guideLst>
    </p:cSldViewPr>
  </p:slideViewPr>
  <p:outlineViewPr>
    <p:cViewPr varScale="1">
      <p:scale>
        <a:sx n="170" d="200"/>
        <a:sy n="170" d="200"/>
      </p:scale>
      <p:origin x="-780" y="-8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Grp="1" noRot="1" noChangeAspect="1"/>
          </p:cNvSpPr>
          <p:nvPr>
            <p:ph type="sldImg"/>
          </p:nvPr>
        </p:nvSpPr>
        <p:spPr>
          <a:xfrm>
            <a:off x="533400" y="763588"/>
            <a:ext cx="6702425" cy="3770312"/>
          </a:xfrm>
          <a:prstGeom prst="rect">
            <a:avLst/>
          </a:prstGeom>
          <a:noFill/>
          <a:ln w="9525">
            <a:noFill/>
          </a:ln>
        </p:spPr>
      </p:sp>
      <p:sp>
        <p:nvSpPr>
          <p:cNvPr id="2" name="Rectangle 2"/>
          <p:cNvSpPr>
            <a:spLocks noGrp="1" noChangeArrowheads="1"/>
          </p:cNvSpPr>
          <p:nvPr>
            <p:ph type="body"/>
          </p:nvPr>
        </p:nvSpPr>
        <p:spPr bwMode="auto">
          <a:xfrm>
            <a:off x="777875" y="4776788"/>
            <a:ext cx="6216650" cy="4524375"/>
          </a:xfrm>
          <a:prstGeom prst="rect">
            <a:avLst/>
          </a:prstGeom>
          <a:noFill/>
          <a:ln w="9525" cap="flat">
            <a:noFill/>
            <a:round/>
          </a:ln>
          <a:effectLst/>
        </p:spPr>
        <p:txBody>
          <a:bodyPr vert="horz" wrap="square" lIns="0" tIns="0" rIns="0" bIns="0" numCol="1" anchor="t" anchorCtr="0" compatLnSpc="1"/>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a:pPr>
            <a:endPar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099" name="Rectangle 3"/>
          <p:cNvSpPr>
            <a:spLocks noGrp="1" noChangeArrowheads="1"/>
          </p:cNvSpPr>
          <p:nvPr>
            <p:ph type="hdr"/>
          </p:nvPr>
        </p:nvSpPr>
        <p:spPr bwMode="auto">
          <a:xfrm>
            <a:off x="0" y="0"/>
            <a:ext cx="3371850" cy="501650"/>
          </a:xfrm>
          <a:prstGeom prst="rect">
            <a:avLst/>
          </a:prstGeom>
          <a:noFill/>
          <a:ln w="9525" cap="flat">
            <a:noFill/>
            <a:round/>
          </a:ln>
          <a:effectLst/>
        </p:spPr>
        <p:txBody>
          <a:bodyPr vert="horz" wrap="square" lIns="0" tIns="0" rIns="0" bIns="0" numCol="1" anchor="t" anchorCtr="0" compatLnSpc="1"/>
          <a:lstStyle>
            <a:lvl1pP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a:pPr>
            <a:endParaRPr kumimoji="0" lang="en-US" sz="1400" b="0" i="0" u="none" strike="noStrike" kern="1200" cap="none" spc="0" normalizeH="0" baseline="0" noProof="0">
              <a:ln>
                <a:noFill/>
              </a:ln>
              <a:solidFill>
                <a:srgbClr val="000000"/>
              </a:solidFill>
              <a:effectLst/>
              <a:uLnTx/>
              <a:uFillTx/>
              <a:latin typeface="Times New Roman" panose="02020603050405020304" pitchFamily="18" charset="0"/>
              <a:ea typeface="DejaVu Sans" charset="0"/>
              <a:cs typeface="DejaVu Sans" charset="0"/>
            </a:endParaRPr>
          </a:p>
        </p:txBody>
      </p:sp>
      <p:sp>
        <p:nvSpPr>
          <p:cNvPr id="4100" name="Rectangle 4"/>
          <p:cNvSpPr>
            <a:spLocks noGrp="1" noChangeArrowheads="1"/>
          </p:cNvSpPr>
          <p:nvPr>
            <p:ph type="dt"/>
          </p:nvPr>
        </p:nvSpPr>
        <p:spPr bwMode="auto">
          <a:xfrm>
            <a:off x="4398963" y="0"/>
            <a:ext cx="3371850" cy="501650"/>
          </a:xfrm>
          <a:prstGeom prst="rect">
            <a:avLst/>
          </a:prstGeom>
          <a:noFill/>
          <a:ln w="9525" cap="flat">
            <a:noFill/>
            <a:round/>
          </a:ln>
          <a:effectLst/>
        </p:spPr>
        <p:txBody>
          <a:bodyPr vert="horz" wrap="square" lIns="0" tIns="0" rIns="0" bIns="0" numCol="1" anchor="t" anchorCtr="0" compatLnSpc="1"/>
          <a:lstStyle>
            <a:lvl1pPr algn="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marL="0" marR="0" lvl="0" indent="0" algn="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a:pPr>
            <a:endParaRPr kumimoji="0" lang="en-US" sz="1400" b="0" i="0" u="none" strike="noStrike" kern="1200" cap="none" spc="0" normalizeH="0" baseline="0" noProof="0">
              <a:ln>
                <a:noFill/>
              </a:ln>
              <a:solidFill>
                <a:srgbClr val="000000"/>
              </a:solidFill>
              <a:effectLst/>
              <a:uLnTx/>
              <a:uFillTx/>
              <a:latin typeface="Times New Roman" panose="02020603050405020304" pitchFamily="18" charset="0"/>
              <a:ea typeface="DejaVu Sans" charset="0"/>
              <a:cs typeface="DejaVu Sans" charset="0"/>
            </a:endParaRPr>
          </a:p>
        </p:txBody>
      </p:sp>
      <p:sp>
        <p:nvSpPr>
          <p:cNvPr id="4101" name="Rectangle 5"/>
          <p:cNvSpPr>
            <a:spLocks noGrp="1" noChangeArrowheads="1"/>
          </p:cNvSpPr>
          <p:nvPr>
            <p:ph type="ftr"/>
          </p:nvPr>
        </p:nvSpPr>
        <p:spPr bwMode="auto">
          <a:xfrm>
            <a:off x="0" y="9555163"/>
            <a:ext cx="3371850" cy="501650"/>
          </a:xfrm>
          <a:prstGeom prst="rect">
            <a:avLst/>
          </a:prstGeom>
          <a:noFill/>
          <a:ln w="9525" cap="flat">
            <a:noFill/>
            <a:round/>
          </a:ln>
          <a:effectLst/>
        </p:spPr>
        <p:txBody>
          <a:bodyPr vert="horz" wrap="square" lIns="0" tIns="0" rIns="0" bIns="0" numCol="1" anchor="b" anchorCtr="0" compatLnSpc="1"/>
          <a:lstStyle>
            <a:lvl1pPr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a:pPr>
            <a:endParaRPr kumimoji="0" lang="en-US" sz="1400" b="0" i="0" u="none" strike="noStrike" kern="1200" cap="none" spc="0" normalizeH="0" baseline="0" noProof="0">
              <a:ln>
                <a:noFill/>
              </a:ln>
              <a:solidFill>
                <a:srgbClr val="000000"/>
              </a:solidFill>
              <a:effectLst/>
              <a:uLnTx/>
              <a:uFillTx/>
              <a:latin typeface="Times New Roman" panose="02020603050405020304" pitchFamily="18" charset="0"/>
              <a:ea typeface="DejaVu Sans" charset="0"/>
              <a:cs typeface="DejaVu Sans" charset="0"/>
            </a:endParaRPr>
          </a:p>
        </p:txBody>
      </p:sp>
      <p:sp>
        <p:nvSpPr>
          <p:cNvPr id="4102" name="Rectangle 6"/>
          <p:cNvSpPr>
            <a:spLocks noGrp="1" noChangeArrowheads="1"/>
          </p:cNvSpPr>
          <p:nvPr>
            <p:ph type="sldNum"/>
          </p:nvPr>
        </p:nvSpPr>
        <p:spPr bwMode="auto">
          <a:xfrm>
            <a:off x="4398963" y="9555163"/>
            <a:ext cx="3371850" cy="501650"/>
          </a:xfrm>
          <a:prstGeom prst="rect">
            <a:avLst/>
          </a:prstGeom>
          <a:noFill/>
          <a:ln w="9525" cap="flat">
            <a:noFill/>
            <a:round/>
          </a:ln>
          <a:effectLst/>
        </p:spPr>
        <p:txBody>
          <a:bodyPr vert="horz" wrap="square" lIns="0" tIns="0" rIns="0" bIns="0" numCol="1" anchor="b" anchorCtr="0" compatLnSpc="1"/>
          <a:lstStyle/>
          <a:p>
            <a:pPr lvl="0" algn="r" defTabSz="457200"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cs typeface="DejaVu Sans" charset="0"/>
              </a:rPr>
              <a:t>‹#›</a:t>
            </a:fld>
            <a:endParaRPr lang="en-US" altLang="en-US" sz="1400" dirty="0">
              <a:solidFill>
                <a:srgbClr val="000000"/>
              </a:solidFill>
              <a:latin typeface="Times New Roman" panose="02020603050405020304" pitchFamily="18" charset="0"/>
              <a:ea typeface="DejaVu Sans" charset="0"/>
              <a:cs typeface="DejaVu Sans" charset="0"/>
            </a:endParaRPr>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lstStyle/>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cs typeface="DejaVu Sans" charset="0"/>
              </a:rPr>
              <a:t>1</a:t>
            </a:fld>
            <a:endParaRPr lang="en-US" altLang="en-US" sz="1400" dirty="0">
              <a:solidFill>
                <a:srgbClr val="000000"/>
              </a:solidFill>
              <a:latin typeface="Times New Roman" panose="02020603050405020304" pitchFamily="18" charset="0"/>
              <a:ea typeface="DejaVu Sans" charset="0"/>
              <a:cs typeface="DejaVu Sans" charset="0"/>
            </a:endParaRPr>
          </a:p>
        </p:txBody>
      </p:sp>
      <p:sp>
        <p:nvSpPr>
          <p:cNvPr id="6147"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6148" name="Rectangle 2"/>
          <p:cNvSpPr>
            <a:spLocks noGrp="1"/>
          </p:cNvSpPr>
          <p:nvPr>
            <p:ph type="body" idx="1"/>
          </p:nvPr>
        </p:nvSpPr>
        <p:spPr>
          <a:xfrm>
            <a:off x="777875" y="4776788"/>
            <a:ext cx="6218238" cy="4525962"/>
          </a:xfrm>
        </p:spPr>
        <p:txBody>
          <a:bodyPr wrap="none" lIns="0" tIns="0" rIns="0" bIns="0" anchor="ctr" anchorCtr="0"/>
          <a:lstStyle/>
          <a:p>
            <a:pPr lvl="0"/>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35" name="Rectangle 6"/>
          <p:cNvSpPr txBox="1"/>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anose="02020603050405020304"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anose="02020603050405020304" pitchFamily="18" charset="0"/>
                <a:ea typeface="DejaVu Sans" charset="0"/>
              </a:rPr>
              <a:t>11</a:t>
            </a:fld>
            <a:endParaRPr lang="en-US" altLang="en-US" sz="1400">
              <a:solidFill>
                <a:srgbClr val="000000"/>
              </a:solidFill>
              <a:latin typeface="Times New Roman" panose="02020603050405020304" pitchFamily="18" charset="0"/>
              <a:ea typeface="DejaVu Sans" charset="0"/>
            </a:endParaRPr>
          </a:p>
        </p:txBody>
      </p:sp>
      <p:sp>
        <p:nvSpPr>
          <p:cNvPr id="1048636" name="Rectangle 1"/>
          <p:cNvSpPr>
            <a:spLocks noGrp="1" noRot="1" noChangeAspect="1"/>
          </p:cNvSpPr>
          <p:nvPr>
            <p:ph type="sldImg"/>
          </p:nvPr>
        </p:nvSpPr>
        <p:spPr>
          <a:xfrm>
            <a:off x="533400" y="763588"/>
            <a:ext cx="6705600" cy="3771900"/>
          </a:xfrm>
          <a:prstGeom prst="rect">
            <a:avLst/>
          </a:prstGeom>
          <a:solidFill>
            <a:srgbClr val="FFFFFF">
              <a:alpha val="100000"/>
            </a:srgbClr>
          </a:solidFill>
          <a:ln w="9525" cap="flat" cmpd="sng">
            <a:solidFill>
              <a:srgbClr val="000000">
                <a:alpha val="100000"/>
              </a:srgbClr>
            </a:solidFill>
            <a:prstDash val="solid"/>
            <a:miter/>
          </a:ln>
        </p:spPr>
        <p:txBody>
          <a:bodyPr vert="horz" wrap="none" lIns="91440" tIns="45720" rIns="91440" bIns="45720" anchor="ctr"/>
          <a:lstStyle/>
          <a:p>
            <a:endParaRPr/>
          </a:p>
        </p:txBody>
      </p:sp>
      <p:sp>
        <p:nvSpPr>
          <p:cNvPr id="1048637"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lstStyle/>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cs typeface="DejaVu Sans" charset="0"/>
              </a:rPr>
              <a:t>12</a:t>
            </a:fld>
            <a:endParaRPr lang="en-US" altLang="en-US" sz="1400" dirty="0">
              <a:solidFill>
                <a:srgbClr val="000000"/>
              </a:solidFill>
              <a:latin typeface="Times New Roman" panose="02020603050405020304" pitchFamily="18" charset="0"/>
              <a:ea typeface="DejaVu Sans" charset="0"/>
              <a:cs typeface="DejaVu Sans" charset="0"/>
            </a:endParaRPr>
          </a:p>
        </p:txBody>
      </p:sp>
      <p:sp>
        <p:nvSpPr>
          <p:cNvPr id="19459" name="Rectangle 1"/>
          <p:cNvSpPr>
            <a:spLocks noGrp="1" noRot="1" noChangeAspect="1" noTextEdit="1"/>
          </p:cNvSpPr>
          <p:nvPr>
            <p:ph type="sldImg"/>
          </p:nvPr>
        </p:nvSpPr>
        <p:spPr>
          <a:xfrm>
            <a:off x="1371600" y="763588"/>
            <a:ext cx="5029200" cy="3771900"/>
          </a:xfrm>
          <a:solidFill>
            <a:srgbClr val="FFFFFF">
              <a:alpha val="100000"/>
            </a:srgbClr>
          </a:solidFill>
          <a:ln>
            <a:solidFill>
              <a:srgbClr val="000000">
                <a:alpha val="100000"/>
              </a:srgbClr>
            </a:solidFill>
            <a:miter lim="800000"/>
          </a:ln>
        </p:spPr>
      </p:sp>
      <p:sp>
        <p:nvSpPr>
          <p:cNvPr id="19460" name="Rectangle 2"/>
          <p:cNvSpPr>
            <a:spLocks noGrp="1"/>
          </p:cNvSpPr>
          <p:nvPr>
            <p:ph type="body" idx="1"/>
          </p:nvPr>
        </p:nvSpPr>
        <p:spPr>
          <a:xfrm>
            <a:off x="777875" y="4776788"/>
            <a:ext cx="6218238" cy="4525962"/>
          </a:xfrm>
        </p:spPr>
        <p:txBody>
          <a:bodyPr wrap="none" lIns="0" tIns="0" rIns="0" bIns="0" anchor="ctr" anchorCtr="0"/>
          <a:lstStyle/>
          <a:p>
            <a:pPr lvl="0"/>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lstStyle/>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cs typeface="DejaVu Sans" charset="0"/>
              </a:rPr>
              <a:t>2</a:t>
            </a:fld>
            <a:endParaRPr lang="en-US" altLang="en-US" sz="1400" dirty="0">
              <a:solidFill>
                <a:srgbClr val="000000"/>
              </a:solidFill>
              <a:latin typeface="Times New Roman" panose="02020603050405020304" pitchFamily="18" charset="0"/>
              <a:ea typeface="DejaVu Sans" charset="0"/>
              <a:cs typeface="DejaVu Sans" charset="0"/>
            </a:endParaRPr>
          </a:p>
        </p:txBody>
      </p:sp>
      <p:sp>
        <p:nvSpPr>
          <p:cNvPr id="8195" name="Rectangle 1"/>
          <p:cNvSpPr>
            <a:spLocks noGrp="1" noRot="1" noChangeAspect="1" noTextEdit="1"/>
          </p:cNvSpPr>
          <p:nvPr>
            <p:ph type="sldImg"/>
          </p:nvPr>
        </p:nvSpPr>
        <p:spPr>
          <a:xfrm>
            <a:off x="1370013" y="763588"/>
            <a:ext cx="5030787" cy="3771900"/>
          </a:xfrm>
          <a:solidFill>
            <a:srgbClr val="FFFFFF">
              <a:alpha val="100000"/>
            </a:srgbClr>
          </a:solidFill>
          <a:ln>
            <a:solidFill>
              <a:srgbClr val="000000">
                <a:alpha val="100000"/>
              </a:srgbClr>
            </a:solidFill>
            <a:miter lim="800000"/>
          </a:ln>
        </p:spPr>
      </p:sp>
      <p:sp>
        <p:nvSpPr>
          <p:cNvPr id="8196" name="Rectangle 2"/>
          <p:cNvSpPr>
            <a:spLocks noGrp="1"/>
          </p:cNvSpPr>
          <p:nvPr>
            <p:ph type="body" idx="1"/>
          </p:nvPr>
        </p:nvSpPr>
        <p:spPr>
          <a:xfrm>
            <a:off x="777875" y="4776788"/>
            <a:ext cx="6218238" cy="4525962"/>
          </a:xfrm>
        </p:spPr>
        <p:txBody>
          <a:bodyPr wrap="none" lIns="0" tIns="0" rIns="0" bIns="0" anchor="ctr" anchorCtr="0"/>
          <a:lstStyle/>
          <a:p>
            <a:pPr lvl="0"/>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lstStyle/>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cs typeface="DejaVu Sans" charset="0"/>
              </a:rPr>
              <a:t>4</a:t>
            </a:fld>
            <a:endParaRPr lang="en-US" altLang="en-US" sz="1400" dirty="0">
              <a:solidFill>
                <a:srgbClr val="000000"/>
              </a:solidFill>
              <a:latin typeface="Times New Roman" panose="02020603050405020304" pitchFamily="18" charset="0"/>
              <a:ea typeface="DejaVu Sans" charset="0"/>
              <a:cs typeface="DejaVu Sans" charset="0"/>
            </a:endParaRPr>
          </a:p>
        </p:txBody>
      </p:sp>
      <p:sp>
        <p:nvSpPr>
          <p:cNvPr id="11267" name="Rectangle 1"/>
          <p:cNvSpPr>
            <a:spLocks noGrp="1" noRot="1" noChangeAspect="1" noTextEdit="1"/>
          </p:cNvSpPr>
          <p:nvPr>
            <p:ph type="sldImg"/>
          </p:nvPr>
        </p:nvSpPr>
        <p:spPr>
          <a:xfrm>
            <a:off x="533400" y="763588"/>
            <a:ext cx="6705600" cy="3771900"/>
          </a:xfrm>
          <a:solidFill>
            <a:srgbClr val="FFFFFF">
              <a:alpha val="100000"/>
            </a:srgbClr>
          </a:solidFill>
          <a:ln>
            <a:solidFill>
              <a:srgbClr val="000000">
                <a:alpha val="100000"/>
              </a:srgbClr>
            </a:solidFill>
            <a:miter lim="800000"/>
          </a:ln>
        </p:spPr>
      </p:sp>
      <p:sp>
        <p:nvSpPr>
          <p:cNvPr id="11268" name="Rectangle 2"/>
          <p:cNvSpPr>
            <a:spLocks noGrp="1"/>
          </p:cNvSpPr>
          <p:nvPr>
            <p:ph type="body" idx="1"/>
          </p:nvPr>
        </p:nvSpPr>
        <p:spPr>
          <a:xfrm>
            <a:off x="777875" y="4776788"/>
            <a:ext cx="6218238" cy="4525962"/>
          </a:xfrm>
        </p:spPr>
        <p:txBody>
          <a:bodyPr wrap="none" lIns="0" tIns="0" rIns="0" bIns="0" anchor="ctr" anchorCtr="0"/>
          <a:lstStyle/>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lstStyle/>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cs typeface="DejaVu Sans" charset="0"/>
              </a:rPr>
              <a:t>5</a:t>
            </a:fld>
            <a:endParaRPr lang="en-US" altLang="en-US" sz="1400" dirty="0">
              <a:solidFill>
                <a:srgbClr val="000000"/>
              </a:solidFill>
              <a:latin typeface="Times New Roman" panose="02020603050405020304" pitchFamily="18" charset="0"/>
              <a:ea typeface="DejaVu Sans" charset="0"/>
              <a:cs typeface="DejaVu Sans" charset="0"/>
            </a:endParaRPr>
          </a:p>
        </p:txBody>
      </p:sp>
      <p:sp>
        <p:nvSpPr>
          <p:cNvPr id="13315" name="Rectangle 1"/>
          <p:cNvSpPr>
            <a:spLocks noGrp="1" noRot="1" noChangeAspect="1" noTextEdit="1"/>
          </p:cNvSpPr>
          <p:nvPr>
            <p:ph type="sldImg"/>
          </p:nvPr>
        </p:nvSpPr>
        <p:spPr>
          <a:xfrm>
            <a:off x="533400" y="763588"/>
            <a:ext cx="6705600" cy="3771900"/>
          </a:xfrm>
          <a:solidFill>
            <a:srgbClr val="FFFFFF">
              <a:alpha val="100000"/>
            </a:srgbClr>
          </a:solidFill>
          <a:ln>
            <a:solidFill>
              <a:srgbClr val="000000">
                <a:alpha val="100000"/>
              </a:srgbClr>
            </a:solidFill>
            <a:miter lim="800000"/>
          </a:ln>
        </p:spPr>
      </p:sp>
      <p:sp>
        <p:nvSpPr>
          <p:cNvPr id="13316" name="Rectangle 2"/>
          <p:cNvSpPr>
            <a:spLocks noGrp="1"/>
          </p:cNvSpPr>
          <p:nvPr>
            <p:ph type="body" idx="1"/>
          </p:nvPr>
        </p:nvSpPr>
        <p:spPr>
          <a:xfrm>
            <a:off x="777875" y="4776788"/>
            <a:ext cx="6218238" cy="4525962"/>
          </a:xfrm>
        </p:spPr>
        <p:txBody>
          <a:bodyPr wrap="none" lIns="0" tIns="0" rIns="0" bIns="0" anchor="ctr" anchorCtr="0"/>
          <a:lstStyle/>
          <a:p>
            <a:pPr lvl="0"/>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lstStyle/>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cs typeface="DejaVu Sans" charset="0"/>
              </a:rPr>
              <a:t>6</a:t>
            </a:fld>
            <a:endParaRPr lang="en-US" altLang="en-US" sz="1400" dirty="0">
              <a:solidFill>
                <a:srgbClr val="000000"/>
              </a:solidFill>
              <a:latin typeface="Times New Roman" panose="02020603050405020304" pitchFamily="18" charset="0"/>
              <a:ea typeface="DejaVu Sans" charset="0"/>
              <a:cs typeface="DejaVu Sans" charset="0"/>
            </a:endParaRPr>
          </a:p>
        </p:txBody>
      </p:sp>
      <p:sp>
        <p:nvSpPr>
          <p:cNvPr id="15363" name="Rectangle 1"/>
          <p:cNvSpPr>
            <a:spLocks noGrp="1" noRot="1" noChangeAspect="1" noTextEdit="1"/>
          </p:cNvSpPr>
          <p:nvPr>
            <p:ph type="sldImg"/>
          </p:nvPr>
        </p:nvSpPr>
        <p:spPr>
          <a:xfrm>
            <a:off x="533400" y="763588"/>
            <a:ext cx="6705600" cy="3771900"/>
          </a:xfrm>
          <a:solidFill>
            <a:srgbClr val="FFFFFF">
              <a:alpha val="100000"/>
            </a:srgbClr>
          </a:solidFill>
          <a:ln>
            <a:solidFill>
              <a:srgbClr val="000000">
                <a:alpha val="100000"/>
              </a:srgbClr>
            </a:solidFill>
            <a:miter lim="800000"/>
          </a:ln>
        </p:spPr>
      </p:sp>
      <p:sp>
        <p:nvSpPr>
          <p:cNvPr id="15364" name="Rectangle 2"/>
          <p:cNvSpPr>
            <a:spLocks noGrp="1"/>
          </p:cNvSpPr>
          <p:nvPr>
            <p:ph type="body" idx="1"/>
          </p:nvPr>
        </p:nvSpPr>
        <p:spPr>
          <a:xfrm>
            <a:off x="777875" y="4776788"/>
            <a:ext cx="6218238" cy="4525962"/>
          </a:xfrm>
        </p:spPr>
        <p:txBody>
          <a:bodyPr wrap="none" lIns="0" tIns="0" rIns="0" bIns="0" anchor="ctr" anchorCtr="0"/>
          <a:lstStyle/>
          <a:p>
            <a:pPr lvl="0"/>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lstStyle/>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cs typeface="DejaVu Sans" charset="0"/>
              </a:rPr>
              <a:t>7</a:t>
            </a:fld>
            <a:endParaRPr lang="en-US" altLang="en-US" sz="1400" dirty="0">
              <a:solidFill>
                <a:srgbClr val="000000"/>
              </a:solidFill>
              <a:latin typeface="Times New Roman" panose="02020603050405020304" pitchFamily="18" charset="0"/>
              <a:ea typeface="DejaVu Sans" charset="0"/>
              <a:cs typeface="DejaVu Sans" charset="0"/>
            </a:endParaRPr>
          </a:p>
        </p:txBody>
      </p:sp>
      <p:sp>
        <p:nvSpPr>
          <p:cNvPr id="17411" name="Rectangle 1"/>
          <p:cNvSpPr>
            <a:spLocks noGrp="1" noRot="1" noChangeAspect="1" noTextEdit="1"/>
          </p:cNvSpPr>
          <p:nvPr>
            <p:ph type="sldImg"/>
          </p:nvPr>
        </p:nvSpPr>
        <p:spPr>
          <a:xfrm>
            <a:off x="533400" y="763588"/>
            <a:ext cx="6705600" cy="3771900"/>
          </a:xfrm>
          <a:solidFill>
            <a:srgbClr val="FFFFFF">
              <a:alpha val="100000"/>
            </a:srgbClr>
          </a:solidFill>
          <a:ln>
            <a:solidFill>
              <a:srgbClr val="000000">
                <a:alpha val="100000"/>
              </a:srgbClr>
            </a:solidFill>
            <a:miter lim="800000"/>
          </a:ln>
        </p:spPr>
      </p:sp>
      <p:sp>
        <p:nvSpPr>
          <p:cNvPr id="17412" name="Rectangle 2"/>
          <p:cNvSpPr>
            <a:spLocks noGrp="1"/>
          </p:cNvSpPr>
          <p:nvPr>
            <p:ph type="body" idx="1"/>
          </p:nvPr>
        </p:nvSpPr>
        <p:spPr>
          <a:xfrm>
            <a:off x="777875" y="4776788"/>
            <a:ext cx="6218238" cy="4525962"/>
          </a:xfrm>
        </p:spPr>
        <p:txBody>
          <a:bodyPr wrap="none" lIns="0" tIns="0" rIns="0" bIns="0" anchor="ctr" anchorCtr="0"/>
          <a:lstStyle/>
          <a:p>
            <a:pPr lvl="0"/>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20" name="Rectangle 6"/>
          <p:cNvSpPr txBox="1"/>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anose="02020603050405020304"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anose="02020603050405020304" pitchFamily="18" charset="0"/>
                <a:ea typeface="DejaVu Sans" charset="0"/>
              </a:rPr>
              <a:t>8</a:t>
            </a:fld>
            <a:endParaRPr lang="en-US" altLang="en-US" sz="1400">
              <a:solidFill>
                <a:srgbClr val="000000"/>
              </a:solidFill>
              <a:latin typeface="Times New Roman" panose="02020603050405020304" pitchFamily="18" charset="0"/>
              <a:ea typeface="DejaVu Sans" charset="0"/>
            </a:endParaRPr>
          </a:p>
        </p:txBody>
      </p:sp>
      <p:sp>
        <p:nvSpPr>
          <p:cNvPr id="1048621" name="Rectangle 1"/>
          <p:cNvSpPr>
            <a:spLocks noGrp="1" noRot="1" noChangeAspect="1"/>
          </p:cNvSpPr>
          <p:nvPr>
            <p:ph type="sldImg"/>
          </p:nvPr>
        </p:nvSpPr>
        <p:spPr>
          <a:xfrm>
            <a:off x="533400" y="763588"/>
            <a:ext cx="6705600" cy="3771900"/>
          </a:xfrm>
          <a:prstGeom prst="rect">
            <a:avLst/>
          </a:prstGeom>
          <a:solidFill>
            <a:srgbClr val="FFFFFF">
              <a:alpha val="100000"/>
            </a:srgbClr>
          </a:solidFill>
          <a:ln w="9525" cap="flat" cmpd="sng">
            <a:solidFill>
              <a:srgbClr val="000000">
                <a:alpha val="100000"/>
              </a:srgbClr>
            </a:solidFill>
            <a:prstDash val="solid"/>
            <a:miter/>
          </a:ln>
        </p:spPr>
        <p:txBody>
          <a:bodyPr vert="horz" wrap="none" lIns="91440" tIns="45720" rIns="91440" bIns="45720" anchor="ctr"/>
          <a:lstStyle/>
          <a:p>
            <a:endParaRPr/>
          </a:p>
        </p:txBody>
      </p:sp>
      <p:sp>
        <p:nvSpPr>
          <p:cNvPr id="1048622"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30" name="Rectangle 6"/>
          <p:cNvSpPr txBox="1"/>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anose="02020603050405020304"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anose="02020603050405020304" pitchFamily="18" charset="0"/>
                <a:ea typeface="DejaVu Sans" charset="0"/>
              </a:rPr>
              <a:t>9</a:t>
            </a:fld>
            <a:endParaRPr lang="en-US" altLang="en-US" sz="1400">
              <a:solidFill>
                <a:srgbClr val="000000"/>
              </a:solidFill>
              <a:latin typeface="Times New Roman" panose="02020603050405020304" pitchFamily="18" charset="0"/>
              <a:ea typeface="DejaVu Sans" charset="0"/>
            </a:endParaRPr>
          </a:p>
        </p:txBody>
      </p:sp>
      <p:sp>
        <p:nvSpPr>
          <p:cNvPr id="1048631" name="Rectangle 1"/>
          <p:cNvSpPr>
            <a:spLocks noGrp="1" noRot="1" noChangeAspect="1"/>
          </p:cNvSpPr>
          <p:nvPr>
            <p:ph type="sldImg"/>
          </p:nvPr>
        </p:nvSpPr>
        <p:spPr>
          <a:xfrm>
            <a:off x="533400" y="763588"/>
            <a:ext cx="6705600" cy="3771900"/>
          </a:xfrm>
          <a:prstGeom prst="rect">
            <a:avLst/>
          </a:prstGeom>
          <a:solidFill>
            <a:srgbClr val="FFFFFF">
              <a:alpha val="100000"/>
            </a:srgbClr>
          </a:solidFill>
          <a:ln w="9525" cap="flat" cmpd="sng">
            <a:solidFill>
              <a:srgbClr val="000000">
                <a:alpha val="100000"/>
              </a:srgbClr>
            </a:solidFill>
            <a:prstDash val="solid"/>
            <a:miter/>
          </a:ln>
        </p:spPr>
        <p:txBody>
          <a:bodyPr vert="horz" wrap="none" lIns="91440" tIns="45720" rIns="91440" bIns="45720" anchor="ctr"/>
          <a:lstStyle/>
          <a:p>
            <a:endParaRPr/>
          </a:p>
        </p:txBody>
      </p:sp>
      <p:sp>
        <p:nvSpPr>
          <p:cNvPr id="1048632"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30" name="Rectangle 6"/>
          <p:cNvSpPr txBox="1"/>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anose="02020603050405020304"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anose="02020603050405020304" pitchFamily="18" charset="0"/>
                <a:ea typeface="DejaVu Sans" charset="0"/>
              </a:rPr>
              <a:t>10</a:t>
            </a:fld>
            <a:endParaRPr lang="en-US" altLang="en-US" sz="1400">
              <a:solidFill>
                <a:srgbClr val="000000"/>
              </a:solidFill>
              <a:latin typeface="Times New Roman" panose="02020603050405020304" pitchFamily="18" charset="0"/>
              <a:ea typeface="DejaVu Sans" charset="0"/>
            </a:endParaRPr>
          </a:p>
        </p:txBody>
      </p:sp>
      <p:sp>
        <p:nvSpPr>
          <p:cNvPr id="1048631" name="Rectangle 1"/>
          <p:cNvSpPr>
            <a:spLocks noGrp="1" noRot="1" noChangeAspect="1"/>
          </p:cNvSpPr>
          <p:nvPr>
            <p:ph type="sldImg"/>
          </p:nvPr>
        </p:nvSpPr>
        <p:spPr>
          <a:xfrm>
            <a:off x="533400" y="763588"/>
            <a:ext cx="6705600" cy="3771900"/>
          </a:xfrm>
          <a:prstGeom prst="rect">
            <a:avLst/>
          </a:prstGeom>
          <a:solidFill>
            <a:srgbClr val="FFFFFF">
              <a:alpha val="100000"/>
            </a:srgbClr>
          </a:solidFill>
          <a:ln w="9525" cap="flat" cmpd="sng">
            <a:solidFill>
              <a:srgbClr val="000000">
                <a:alpha val="100000"/>
              </a:srgbClr>
            </a:solidFill>
            <a:prstDash val="solid"/>
            <a:miter/>
          </a:ln>
        </p:spPr>
        <p:txBody>
          <a:bodyPr vert="horz" wrap="none" lIns="91440" tIns="45720" rIns="91440" bIns="45720" anchor="ctr"/>
          <a:lstStyle/>
          <a:p>
            <a:endParaRPr/>
          </a:p>
        </p:txBody>
      </p:sp>
      <p:sp>
        <p:nvSpPr>
          <p:cNvPr id="1048632"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cs typeface="DejaVu Sans" charset="0"/>
              </a:rPr>
              <a:t>‹#›</a:t>
            </a:fld>
            <a:endParaRPr lang="en-US" altLang="en-US" dirty="0">
              <a:latin typeface="Arial" panose="020B0604020202020204" pitchFamily="34" charset="0"/>
              <a:cs typeface="DejaVu Sans"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cs typeface="DejaVu Sans" charset="0"/>
              </a:rPr>
              <a:t>‹#›</a:t>
            </a:fld>
            <a:endParaRPr lang="en-US" altLang="en-US" dirty="0">
              <a:latin typeface="Arial" panose="020B0604020202020204" pitchFamily="34" charset="0"/>
              <a:cs typeface="DejaVu Sans"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604963"/>
            <a:ext cx="2741084" cy="3975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604963"/>
            <a:ext cx="8026400" cy="3975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cs typeface="DejaVu Sans" charset="0"/>
              </a:rPr>
              <a:t>‹#›</a:t>
            </a:fld>
            <a:endParaRPr lang="en-US" altLang="en-US" dirty="0">
              <a:latin typeface="Arial" panose="020B0604020202020204" pitchFamily="34" charset="0"/>
              <a:cs typeface="DejaVu Sans"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14401" y="2130425"/>
            <a:ext cx="10361084" cy="1468438"/>
          </a:xfrm>
        </p:spPr>
        <p:txBody>
          <a:bodyPr/>
          <a:lstStyle/>
          <a:p>
            <a:r>
              <a:rPr lang="en-US"/>
              <a:t>Click to edit Master title style</a:t>
            </a:r>
          </a:p>
        </p:txBody>
      </p:sp>
      <p:sp>
        <p:nvSpPr>
          <p:cNvPr id="3" name="Date Placeholder 2"/>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4" name="Slide Number Placeholder 3"/>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cs typeface="DejaVu Sans" charset="0"/>
              </a:rPr>
              <a:t>‹#›</a:t>
            </a:fld>
            <a:endParaRPr lang="en-US" altLang="en-US" dirty="0">
              <a:latin typeface="Arial" panose="020B0604020202020204" pitchFamily="34" charset="0"/>
              <a:cs typeface="DejaVu Sans"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cs typeface="DejaVu Sans" charset="0"/>
              </a:rPr>
              <a:t>‹#›</a:t>
            </a:fld>
            <a:endParaRPr lang="en-US" altLang="en-US" dirty="0">
              <a:latin typeface="Arial" panose="020B0604020202020204" pitchFamily="34" charset="0"/>
              <a:cs typeface="DejaVu Sans"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cs typeface="DejaVu Sans" charset="0"/>
              </a:rPr>
              <a:t>‹#›</a:t>
            </a:fld>
            <a:endParaRPr lang="en-US" altLang="en-US" dirty="0">
              <a:latin typeface="Arial" panose="020B0604020202020204" pitchFamily="34" charset="0"/>
              <a:cs typeface="DejaVu Sans"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cs typeface="DejaVu Sans" charset="0"/>
              </a:rPr>
              <a:t>‹#›</a:t>
            </a:fld>
            <a:endParaRPr lang="en-US" altLang="en-US" dirty="0">
              <a:latin typeface="Arial" panose="020B0604020202020204" pitchFamily="34" charset="0"/>
              <a:cs typeface="DejaVu Sans"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1600201"/>
            <a:ext cx="5382684"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600201"/>
            <a:ext cx="53848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6" name="Slide Number Placeholder 5"/>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cs typeface="DejaVu Sans" charset="0"/>
              </a:rPr>
              <a:t>‹#›</a:t>
            </a:fld>
            <a:endParaRPr lang="en-US" altLang="en-US" dirty="0">
              <a:latin typeface="Arial" panose="020B0604020202020204" pitchFamily="34" charset="0"/>
              <a:cs typeface="DejaVu Sans"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8" name="Slide Number Placeholder 7"/>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cs typeface="DejaVu Sans" charset="0"/>
              </a:rPr>
              <a:t>‹#›</a:t>
            </a:fld>
            <a:endParaRPr lang="en-US" altLang="en-US" dirty="0">
              <a:latin typeface="Arial" panose="020B0604020202020204" pitchFamily="34" charset="0"/>
              <a:cs typeface="DejaVu Sans"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4" name="Slide Number Placeholder 3"/>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cs typeface="DejaVu Sans" charset="0"/>
              </a:rPr>
              <a:t>‹#›</a:t>
            </a:fld>
            <a:endParaRPr lang="en-US" altLang="en-US" dirty="0">
              <a:latin typeface="Arial" panose="020B0604020202020204" pitchFamily="34" charset="0"/>
              <a:cs typeface="DejaVu Sans"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3" name="Slide Number Placeholder 2"/>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cs typeface="DejaVu Sans" charset="0"/>
              </a:rPr>
              <a:t>‹#›</a:t>
            </a:fld>
            <a:endParaRPr lang="en-US" altLang="en-US" dirty="0">
              <a:latin typeface="Arial" panose="020B0604020202020204" pitchFamily="34" charset="0"/>
              <a:cs typeface="DejaVu San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cs typeface="DejaVu Sans" charset="0"/>
              </a:rPr>
              <a:t>‹#›</a:t>
            </a:fld>
            <a:endParaRPr lang="en-US" altLang="en-US" dirty="0">
              <a:latin typeface="Arial" panose="020B0604020202020204" pitchFamily="34" charset="0"/>
              <a:cs typeface="DejaVu Sans"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6" name="Slide Number Placeholder 5"/>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cs typeface="DejaVu Sans" charset="0"/>
              </a:rPr>
              <a:t>‹#›</a:t>
            </a:fld>
            <a:endParaRPr lang="en-US" altLang="en-US" dirty="0">
              <a:latin typeface="Arial" panose="020B0604020202020204" pitchFamily="34" charset="0"/>
              <a:cs typeface="DejaVu Sans"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83000"/>
              </a:lnSpc>
              <a:spcBef>
                <a:spcPts val="1425"/>
              </a:spcBef>
              <a:spcAft>
                <a:spcPct val="0"/>
              </a:spcAft>
              <a:buClr>
                <a:srgbClr val="000000"/>
              </a:buClr>
              <a:buSzPct val="100000"/>
              <a:buFont typeface="Times New Roman" panose="02020603050405020304" pitchFamily="18" charset="0"/>
              <a:buNone/>
              <a:defRPr/>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6" name="Slide Number Placeholder 5"/>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cs typeface="DejaVu Sans" charset="0"/>
              </a:rPr>
              <a:t>‹#›</a:t>
            </a:fld>
            <a:endParaRPr lang="en-US" altLang="en-US" dirty="0">
              <a:latin typeface="Arial" panose="020B0604020202020204" pitchFamily="34" charset="0"/>
              <a:cs typeface="DejaVu Sans"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cs typeface="DejaVu Sans" charset="0"/>
              </a:rPr>
              <a:t>‹#›</a:t>
            </a:fld>
            <a:endParaRPr lang="en-US" altLang="en-US" dirty="0">
              <a:latin typeface="Arial" panose="020B0604020202020204" pitchFamily="34" charset="0"/>
              <a:cs typeface="DejaVu Sans"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1084" cy="5849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49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cs typeface="DejaVu Sans" charset="0"/>
              </a:rPr>
              <a:t>‹#›</a:t>
            </a:fld>
            <a:endParaRPr lang="en-US" altLang="en-US" dirty="0">
              <a:latin typeface="Arial" panose="020B0604020202020204" pitchFamily="34" charset="0"/>
              <a:cs typeface="DejaVu Sans"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1048581" name="Title 1"/>
          <p:cNvSpPr>
            <a:spLocks noGrp="1"/>
          </p:cNvSpPr>
          <p:nvPr>
            <p:ph type="title"/>
          </p:nvPr>
        </p:nvSpPr>
        <p:spPr>
          <a:xfrm>
            <a:off x="914401" y="2130425"/>
            <a:ext cx="10361084" cy="1468438"/>
          </a:xfrm>
        </p:spPr>
        <p:txBody>
          <a:bodyPr/>
          <a:lstStyle/>
          <a:p>
            <a:r>
              <a:rPr lang="en-US"/>
              <a:t>Click to edit Master title style</a:t>
            </a:r>
          </a:p>
        </p:txBody>
      </p:sp>
      <p:sp>
        <p:nvSpPr>
          <p:cNvPr id="1048582"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charset="0"/>
                <a:ea typeface="WenQuanYi Micro Hei" charset="0"/>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charset="0"/>
                <a:ea typeface="WenQuanYi Micro Hei" charset="0"/>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charset="0"/>
                <a:ea typeface="WenQuanYi Micro Hei" charset="0"/>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charset="0"/>
                <a:ea typeface="WenQuanYi Micro Hei" charset="0"/>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charset="0"/>
                <a:ea typeface="WenQuanYi Micro Hei" charset="0"/>
                <a:sym typeface="Arial" panose="020B0604020202020204" pitchFamily="34" charset="0"/>
              </a:defRPr>
            </a:lvl5pPr>
          </a:lstStyle>
          <a:p>
            <a:pPr lvl="0" eaLnBrk="1" hangingPunct="1">
              <a:buClr>
                <a:srgbClr val="000000"/>
              </a:buClr>
              <a:buFont typeface="Times New Roman" panose="02020603050405020304" pitchFamily="18" charset="0"/>
              <a:buNone/>
              <a:tabLst>
                <a:tab pos="457200" algn="l"/>
                <a:tab pos="914400" algn="l"/>
                <a:tab pos="1371600" algn="l"/>
                <a:tab pos="1828800" algn="l"/>
              </a:tabLst>
            </a:pPr>
            <a:r>
              <a:rPr lang="en-US" altLang="en-US" sz="1200">
                <a:solidFill>
                  <a:srgbClr val="8B8B8B"/>
                </a:solidFill>
                <a:latin typeface="Calibri" panose="020F0502020204030204" charset="0"/>
                <a:ea typeface="DejaVu Sans" charset="0"/>
              </a:rPr>
              <a:t>2/7/20</a:t>
            </a:r>
          </a:p>
        </p:txBody>
      </p:sp>
      <p:sp>
        <p:nvSpPr>
          <p:cNvPr id="1048583" name="Rectangle 4"/>
          <p:cNvSpPr>
            <a:spLocks noGrp="1"/>
          </p:cNvSpPr>
          <p:nvPr>
            <p:ph type="sldNum" idx="10"/>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charset="0"/>
                <a:ea typeface="WenQuanYi Micro Hei" charset="0"/>
                <a:sym typeface="Arial" panose="020B0604020202020204"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charset="0"/>
                <a:ea typeface="WenQuanYi Micro Hei" charset="0"/>
                <a:sym typeface="Arial" panose="020B0604020202020204"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charset="0"/>
                <a:ea typeface="WenQuanYi Micro Hei" charset="0"/>
                <a:sym typeface="Arial" panose="020B0604020202020204"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charset="0"/>
                <a:ea typeface="WenQuanYi Micro Hei" charset="0"/>
                <a:sym typeface="Arial" panose="020B0604020202020204"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anose="020F0502020204030204" charset="0"/>
                <a:ea typeface="WenQuanYi Micro Hei" charset="0"/>
                <a:sym typeface="Arial" panose="020B0604020202020204" pitchFamily="34" charset="0"/>
              </a:defRPr>
            </a:lvl5pPr>
          </a:lstStyle>
          <a:p>
            <a:pPr lvl="0" algn="r" eaLnBrk="1" hangingPunct="1">
              <a:buClr>
                <a:srgbClr val="000000"/>
              </a:buClr>
              <a:buFont typeface="Times New Roman" panose="02020603050405020304" pitchFamily="18" charset="0"/>
              <a:buNone/>
            </a:pPr>
            <a:fld id="{566ABCEB-ACFC-4714-9973-3DA970169C29}" type="slidenum">
              <a:rPr lang="en-US" altLang="en-US" sz="1200">
                <a:solidFill>
                  <a:srgbClr val="8B8B8B"/>
                </a:solidFill>
                <a:latin typeface="Calibri" panose="020F0502020204030204" charset="0"/>
                <a:ea typeface="DejaVu Sans" charset="0"/>
              </a:rPr>
              <a:t>‹#›</a:t>
            </a:fld>
            <a:endParaRPr lang="en-US" altLang="en-US" sz="1200">
              <a:solidFill>
                <a:srgbClr val="8B8B8B"/>
              </a:solidFill>
              <a:latin typeface="Calibri" panose="020F0502020204030204" charset="0"/>
              <a:ea typeface="DejaVu Sans"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cs typeface="DejaVu Sans" charset="0"/>
              </a:rPr>
              <a:t>‹#›</a:t>
            </a:fld>
            <a:endParaRPr lang="en-US" altLang="en-US" dirty="0">
              <a:latin typeface="Arial" panose="020B0604020202020204" pitchFamily="34" charset="0"/>
              <a:cs typeface="DejaVu Sans"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cs typeface="DejaVu Sans" charset="0"/>
              </a:rPr>
              <a:t>‹#›</a:t>
            </a:fld>
            <a:endParaRPr lang="en-US" altLang="en-US" dirty="0">
              <a:latin typeface="Arial" panose="020B0604020202020204" pitchFamily="34" charset="0"/>
              <a:cs typeface="DejaVu Sans"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cs typeface="DejaVu Sans" charset="0"/>
              </a:rPr>
              <a:t>‹#›</a:t>
            </a:fld>
            <a:endParaRPr lang="en-US" altLang="en-US" dirty="0">
              <a:latin typeface="Arial" panose="020B0604020202020204" pitchFamily="34" charset="0"/>
              <a:cs typeface="DejaVu Sans"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1604963"/>
            <a:ext cx="5382684"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604963"/>
            <a:ext cx="53848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6" name="Slide Number Placeholder 5"/>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cs typeface="DejaVu Sans" charset="0"/>
              </a:rPr>
              <a:t>‹#›</a:t>
            </a:fld>
            <a:endParaRPr lang="en-US" altLang="en-US" dirty="0">
              <a:latin typeface="Arial" panose="020B0604020202020204" pitchFamily="34" charset="0"/>
              <a:cs typeface="DejaVu Sans"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8" name="Slide Number Placeholder 7"/>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cs typeface="DejaVu Sans" charset="0"/>
              </a:rPr>
              <a:t>‹#›</a:t>
            </a:fld>
            <a:endParaRPr lang="en-US" altLang="en-US" dirty="0">
              <a:latin typeface="Arial" panose="020B0604020202020204" pitchFamily="34" charset="0"/>
              <a:cs typeface="DejaVu Sans"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cs typeface="DejaVu Sans" charset="0"/>
              </a:rPr>
              <a:t>‹#›</a:t>
            </a:fld>
            <a:endParaRPr lang="en-US" altLang="en-US" dirty="0">
              <a:latin typeface="Arial" panose="020B0604020202020204" pitchFamily="34" charset="0"/>
              <a:cs typeface="DejaVu Sans"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4" name="Slide Number Placeholder 3"/>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cs typeface="DejaVu Sans" charset="0"/>
              </a:rPr>
              <a:t>‹#›</a:t>
            </a:fld>
            <a:endParaRPr lang="en-US" altLang="en-US" dirty="0">
              <a:latin typeface="Arial" panose="020B0604020202020204" pitchFamily="34" charset="0"/>
              <a:cs typeface="DejaVu Sans"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3" name="Slide Number Placeholder 2"/>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cs typeface="DejaVu Sans" charset="0"/>
              </a:rPr>
              <a:t>‹#›</a:t>
            </a:fld>
            <a:endParaRPr lang="en-US" altLang="en-US" dirty="0">
              <a:latin typeface="Arial" panose="020B0604020202020204" pitchFamily="34" charset="0"/>
              <a:cs typeface="DejaVu Sans"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6" name="Slide Number Placeholder 5"/>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cs typeface="DejaVu Sans" charset="0"/>
              </a:rPr>
              <a:t>‹#›</a:t>
            </a:fld>
            <a:endParaRPr lang="en-US" altLang="en-US" dirty="0">
              <a:latin typeface="Arial" panose="020B0604020202020204" pitchFamily="34" charset="0"/>
              <a:cs typeface="DejaVu Sans"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vert="horz" wrap="square" lIns="0" tIns="69088" rIns="0" bIns="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83000"/>
              </a:lnSpc>
              <a:spcBef>
                <a:spcPts val="1425"/>
              </a:spcBef>
              <a:spcAft>
                <a:spcPct val="0"/>
              </a:spcAft>
              <a:buClr>
                <a:srgbClr val="000000"/>
              </a:buClr>
              <a:buSzPct val="100000"/>
              <a:buFont typeface="Times New Roman" panose="02020603050405020304" pitchFamily="18" charset="0"/>
              <a:buNone/>
              <a:defRPr/>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6" name="Slide Number Placeholder 5"/>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cs typeface="DejaVu Sans" charset="0"/>
              </a:rPr>
              <a:t>‹#›</a:t>
            </a:fld>
            <a:endParaRPr lang="en-US" altLang="en-US" dirty="0">
              <a:latin typeface="Arial" panose="020B0604020202020204" pitchFamily="34" charset="0"/>
              <a:cs typeface="DejaVu Sans"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cs typeface="DejaVu Sans" charset="0"/>
              </a:rPr>
              <a:t>‹#›</a:t>
            </a:fld>
            <a:endParaRPr lang="en-US" altLang="en-US" dirty="0">
              <a:latin typeface="Arial" panose="020B0604020202020204" pitchFamily="34" charset="0"/>
              <a:cs typeface="DejaVu Sans"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3051"/>
            <a:ext cx="2741084" cy="53070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3051"/>
            <a:ext cx="8026400" cy="53070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5" name="Slide Number Placeholder 4"/>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cs typeface="DejaVu Sans" charset="0"/>
              </a:rPr>
              <a:t>‹#›</a:t>
            </a:fld>
            <a:endParaRPr lang="en-US" altLang="en-US" dirty="0">
              <a:latin typeface="Arial" panose="020B0604020202020204" pitchFamily="34" charset="0"/>
              <a:cs typeface="DejaVu Sans"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1604963"/>
            <a:ext cx="5382684"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604963"/>
            <a:ext cx="53848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6" name="Slide Number Placeholder 5"/>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cs typeface="DejaVu Sans" charset="0"/>
              </a:rPr>
              <a:t>‹#›</a:t>
            </a:fld>
            <a:endParaRPr lang="en-US" altLang="en-US" dirty="0">
              <a:latin typeface="Arial" panose="020B0604020202020204" pitchFamily="34" charset="0"/>
              <a:cs typeface="DejaVu Sans"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8" name="Slide Number Placeholder 7"/>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cs typeface="DejaVu Sans" charset="0"/>
              </a:rPr>
              <a:t>‹#›</a:t>
            </a:fld>
            <a:endParaRPr lang="en-US" altLang="en-US" dirty="0">
              <a:latin typeface="Arial" panose="020B0604020202020204" pitchFamily="34" charset="0"/>
              <a:cs typeface="DejaVu Sans"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4" name="Slide Number Placeholder 3"/>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cs typeface="DejaVu Sans" charset="0"/>
              </a:rPr>
              <a:t>‹#›</a:t>
            </a:fld>
            <a:endParaRPr lang="en-US" altLang="en-US" dirty="0">
              <a:latin typeface="Arial" panose="020B0604020202020204" pitchFamily="34" charset="0"/>
              <a:cs typeface="DejaVu Sans"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3" name="Slide Number Placeholder 2"/>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cs typeface="DejaVu Sans" charset="0"/>
              </a:rPr>
              <a:t>‹#›</a:t>
            </a:fld>
            <a:endParaRPr lang="en-US" altLang="en-US" dirty="0">
              <a:latin typeface="Arial" panose="020B0604020202020204" pitchFamily="34" charset="0"/>
              <a:cs typeface="DejaVu Sans"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6" name="Slide Number Placeholder 5"/>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cs typeface="DejaVu Sans" charset="0"/>
              </a:rPr>
              <a:t>‹#›</a:t>
            </a:fld>
            <a:endParaRPr lang="en-US" altLang="en-US" dirty="0">
              <a:latin typeface="Arial" panose="020B0604020202020204" pitchFamily="34" charset="0"/>
              <a:cs typeface="DejaVu Sans"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vert="horz" wrap="square" lIns="0" tIns="69088" rIns="0" bIns="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83000"/>
              </a:lnSpc>
              <a:spcBef>
                <a:spcPts val="1425"/>
              </a:spcBef>
              <a:spcAft>
                <a:spcPct val="0"/>
              </a:spcAft>
              <a:buClr>
                <a:srgbClr val="000000"/>
              </a:buClr>
              <a:buSzPct val="100000"/>
              <a:buFont typeface="Times New Roman" panose="02020603050405020304" pitchFamily="18" charset="0"/>
              <a:buNone/>
              <a:defRPr/>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6" name="Slide Number Placeholder 5"/>
          <p:cNvSpPr>
            <a:spLocks noGrp="1"/>
          </p:cNvSpPr>
          <p:nvPr>
            <p:ph type="sldNum" idx="11"/>
          </p:nvPr>
        </p:nvSpPr>
        <p:spPr/>
        <p:txBody>
          <a:bodyPr/>
          <a:lstStyle/>
          <a:p>
            <a:pPr lvl="0" eaLnBrk="1" hangingPunct="1">
              <a:buClr>
                <a:srgbClr val="000000"/>
              </a:buClr>
              <a:buSzPct val="100000"/>
              <a:buNone/>
            </a:pPr>
            <a:fld id="{9A0DB2DC-4C9A-4742-B13C-FB6460FD3503}" type="slidenum">
              <a:rPr lang="en-US" altLang="en-US" dirty="0">
                <a:cs typeface="DejaVu Sans" charset="0"/>
              </a:rPr>
              <a:t>‹#›</a:t>
            </a:fld>
            <a:endParaRPr lang="en-US" altLang="en-US" dirty="0">
              <a:latin typeface="Arial" panose="020B0604020202020204" pitchFamily="34" charset="0"/>
              <a:cs typeface="DejaVu Sans"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p:cNvSpPr>
          <p:nvPr>
            <p:ph type="title"/>
          </p:nvPr>
        </p:nvSpPr>
        <p:spPr>
          <a:xfrm>
            <a:off x="914400" y="2130425"/>
            <a:ext cx="10361613" cy="1468438"/>
          </a:xfrm>
          <a:prstGeom prst="rect">
            <a:avLst/>
          </a:prstGeom>
          <a:noFill/>
          <a:ln w="9525">
            <a:noFill/>
          </a:ln>
        </p:spPr>
        <p:txBody>
          <a:bodyPr anchor="ctr" anchorCtr="0"/>
          <a:lstStyle/>
          <a:p>
            <a:pPr lvl="0"/>
            <a:r>
              <a:rPr lang="en-GB" altLang="en-US" dirty="0"/>
              <a:t>Click to edit Master title style</a:t>
            </a:r>
          </a:p>
        </p:txBody>
      </p:sp>
      <p:sp>
        <p:nvSpPr>
          <p:cNvPr id="2" name="Rectangle 2"/>
          <p:cNvSpPr>
            <a:spLocks noGrp="1" noChangeArrowheads="1"/>
          </p:cNvSpPr>
          <p:nvPr>
            <p:ph type="dt"/>
          </p:nvPr>
        </p:nvSpPr>
        <p:spPr bwMode="auto">
          <a:xfrm>
            <a:off x="609600" y="6356350"/>
            <a:ext cx="2843213" cy="363538"/>
          </a:xfrm>
          <a:prstGeom prst="rect">
            <a:avLst/>
          </a:prstGeom>
          <a:noFill/>
          <a:ln w="9525" cap="flat">
            <a:noFill/>
            <a:round/>
          </a:ln>
          <a:effectLst/>
        </p:spPr>
        <p:txBody>
          <a:bodyPr vert="horz" wrap="square" lIns="91440" tIns="45720" rIns="91440" bIns="45720" numCol="1" anchor="ctr" anchorCtr="0" compatLnSpc="1"/>
          <a:lstStyle>
            <a:lvl1pPr eaLnBrk="1" hangingPunct="1">
              <a:lnSpc>
                <a:spcPct val="100000"/>
              </a:lnSpc>
              <a:buClr>
                <a:srgbClr val="000000"/>
              </a:buClr>
              <a:buSzPct val="100000"/>
              <a:buFont typeface="Times New Roman" panose="02020603050405020304" pitchFamily="18"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1028" name="Text Box 3"/>
          <p:cNvSpPr txBox="1"/>
          <p:nvPr/>
        </p:nvSpPr>
        <p:spPr>
          <a:xfrm>
            <a:off x="4165600" y="6356350"/>
            <a:ext cx="3860800" cy="365125"/>
          </a:xfrm>
          <a:prstGeom prst="rect">
            <a:avLst/>
          </a:prstGeom>
          <a:noFill/>
          <a:ln w="9525">
            <a:noFill/>
          </a:ln>
        </p:spPr>
        <p:txBody>
          <a:bodyPr wrap="none" anchor="ctr" anchorCtr="0"/>
          <a:lstStyle/>
          <a:p>
            <a:pPr lvl="0" eaLnBrk="1">
              <a:lnSpc>
                <a:spcPct val="93000"/>
              </a:lnSpc>
              <a:buClr>
                <a:srgbClr val="000000"/>
              </a:buClr>
              <a:buSzPct val="100000"/>
              <a:buFont typeface="Times New Roman" panose="02020603050405020304" pitchFamily="18" charset="0"/>
            </a:pPr>
            <a:endParaRPr lang="en-US" altLang="en-US" dirty="0">
              <a:latin typeface="Arial" panose="020B0604020202020204" pitchFamily="34" charset="0"/>
            </a:endParaRPr>
          </a:p>
        </p:txBody>
      </p:sp>
      <p:sp>
        <p:nvSpPr>
          <p:cNvPr id="3" name="Rectangle 4"/>
          <p:cNvSpPr>
            <a:spLocks noGrp="1" noChangeArrowheads="1"/>
          </p:cNvSpPr>
          <p:nvPr>
            <p:ph type="sldNum"/>
          </p:nvPr>
        </p:nvSpPr>
        <p:spPr bwMode="auto">
          <a:xfrm>
            <a:off x="8737600" y="6356350"/>
            <a:ext cx="2843213" cy="363538"/>
          </a:xfrm>
          <a:prstGeom prst="rect">
            <a:avLst/>
          </a:prstGeom>
          <a:noFill/>
          <a:ln w="9525" cap="flat">
            <a:noFill/>
            <a:round/>
          </a:ln>
          <a:effectLst/>
        </p:spPr>
        <p:txBody>
          <a:bodyPr vert="horz" wrap="square" lIns="91440" tIns="45720" rIns="91440" bIns="45720" numCol="1" anchor="ctr" anchorCtr="0" compatLnSpc="1"/>
          <a:lstStyle>
            <a:lvl1pPr algn="r">
              <a:buFont typeface="Times New Roman" panose="02020603050405020304" pitchFamily="18" charset="0"/>
              <a:defRPr sz="1200">
                <a:solidFill>
                  <a:srgbClr val="8B8B8B"/>
                </a:solidFill>
                <a:latin typeface="Calibri" panose="020F0502020204030204" charset="0"/>
              </a:defRPr>
            </a:lvl1pPr>
          </a:lstStyle>
          <a:p>
            <a:pPr lvl="0" eaLnBrk="1" hangingPunct="1">
              <a:buClr>
                <a:srgbClr val="000000"/>
              </a:buClr>
              <a:buSzPct val="100000"/>
              <a:buNone/>
            </a:pPr>
            <a:fld id="{9A0DB2DC-4C9A-4742-B13C-FB6460FD3503}" type="slidenum">
              <a:rPr lang="en-US" altLang="en-US" dirty="0">
                <a:cs typeface="DejaVu Sans" charset="0"/>
              </a:rPr>
              <a:t>‹#›</a:t>
            </a:fld>
            <a:endParaRPr lang="en-US" altLang="en-US" dirty="0">
              <a:latin typeface="Arial" panose="020B0604020202020204" pitchFamily="34" charset="0"/>
              <a:cs typeface="DejaVu Sans" charset="0"/>
            </a:endParaRPr>
          </a:p>
        </p:txBody>
      </p:sp>
      <p:sp>
        <p:nvSpPr>
          <p:cNvPr id="1030" name="Rectangle 5"/>
          <p:cNvSpPr>
            <a:spLocks noGrp="1"/>
          </p:cNvSpPr>
          <p:nvPr>
            <p:ph type="body" idx="1"/>
          </p:nvPr>
        </p:nvSpPr>
        <p:spPr>
          <a:xfrm>
            <a:off x="609600" y="1604963"/>
            <a:ext cx="10971213" cy="3975100"/>
          </a:xfrm>
          <a:prstGeom prst="rect">
            <a:avLst/>
          </a:prstGeom>
          <a:noFill/>
          <a:ln w="9525">
            <a:noFill/>
          </a:ln>
        </p:spPr>
        <p:txBody>
          <a:bodyPr lIns="0" tIns="69088" rIns="0" bIns="0"/>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marL="29718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marL="34290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marL="38862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p:cNvSpPr>
          <p:nvPr>
            <p:ph type="title"/>
          </p:nvPr>
        </p:nvSpPr>
        <p:spPr>
          <a:xfrm>
            <a:off x="609600" y="274638"/>
            <a:ext cx="10971213" cy="1141412"/>
          </a:xfrm>
          <a:prstGeom prst="rect">
            <a:avLst/>
          </a:prstGeom>
          <a:noFill/>
          <a:ln w="9525">
            <a:noFill/>
          </a:ln>
        </p:spPr>
        <p:txBody>
          <a:bodyPr anchor="ctr" anchorCtr="0"/>
          <a:lstStyle/>
          <a:p>
            <a:pPr lvl="0"/>
            <a:r>
              <a:rPr lang="en-GB" altLang="en-US" dirty="0"/>
              <a:t>Click to edit Master title style</a:t>
            </a:r>
          </a:p>
        </p:txBody>
      </p:sp>
      <p:sp>
        <p:nvSpPr>
          <p:cNvPr id="2051" name="Rectangle 2"/>
          <p:cNvSpPr>
            <a:spLocks noGrp="1"/>
          </p:cNvSpPr>
          <p:nvPr>
            <p:ph type="body" idx="1"/>
          </p:nvPr>
        </p:nvSpPr>
        <p:spPr>
          <a:xfrm>
            <a:off x="609600" y="1600200"/>
            <a:ext cx="10971213" cy="4524375"/>
          </a:xfrm>
          <a:prstGeom prst="rect">
            <a:avLst/>
          </a:prstGeom>
          <a:noFill/>
          <a:ln w="9525">
            <a:noFill/>
          </a:ln>
        </p:spPr>
        <p:txBody>
          <a:bodyPr/>
          <a:lstStyle/>
          <a:p>
            <a:pPr lvl="0"/>
            <a:r>
              <a:rPr lang="en-GB" altLang="en-US" dirty="0"/>
              <a:t>Click to edit Master text styles</a:t>
            </a:r>
          </a:p>
          <a:p>
            <a:pPr lvl="1"/>
            <a:r>
              <a:rPr lang="en-GB" altLang="en-US" dirty="0"/>
              <a:t>Second level</a:t>
            </a:r>
          </a:p>
          <a:p>
            <a:pPr lvl="2"/>
            <a:r>
              <a:rPr lang="en-GB" altLang="en-US" dirty="0"/>
              <a:t>Third level</a:t>
            </a:r>
          </a:p>
          <a:p>
            <a:pPr lvl="3"/>
            <a:r>
              <a:rPr lang="en-GB" altLang="en-US" dirty="0"/>
              <a:t>Fourth level</a:t>
            </a:r>
          </a:p>
          <a:p>
            <a:pPr lvl="4"/>
            <a:r>
              <a:rPr lang="en-GB" altLang="en-US" dirty="0"/>
              <a:t>Fifth level</a:t>
            </a:r>
          </a:p>
        </p:txBody>
      </p:sp>
      <p:sp>
        <p:nvSpPr>
          <p:cNvPr id="2" name="Rectangle 3"/>
          <p:cNvSpPr>
            <a:spLocks noGrp="1" noChangeArrowheads="1"/>
          </p:cNvSpPr>
          <p:nvPr>
            <p:ph type="dt"/>
          </p:nvPr>
        </p:nvSpPr>
        <p:spPr bwMode="auto">
          <a:xfrm>
            <a:off x="609600" y="6356350"/>
            <a:ext cx="2843213" cy="363538"/>
          </a:xfrm>
          <a:prstGeom prst="rect">
            <a:avLst/>
          </a:prstGeom>
          <a:noFill/>
          <a:ln w="9525" cap="flat">
            <a:noFill/>
            <a:round/>
          </a:ln>
          <a:effectLst/>
        </p:spPr>
        <p:txBody>
          <a:bodyPr vert="horz" wrap="square" lIns="91440" tIns="45720" rIns="91440" bIns="45720" numCol="1" anchor="ctr" anchorCtr="0" compatLnSpc="1"/>
          <a:lstStyle>
            <a:lvl1pPr eaLnBrk="1" hangingPunct="1">
              <a:lnSpc>
                <a:spcPct val="100000"/>
              </a:lnSpc>
              <a:buClr>
                <a:srgbClr val="000000"/>
              </a:buClr>
              <a:buSzPct val="100000"/>
              <a:buFont typeface="Times New Roman" panose="02020603050405020304" pitchFamily="18"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2053" name="Text Box 4"/>
          <p:cNvSpPr txBox="1"/>
          <p:nvPr/>
        </p:nvSpPr>
        <p:spPr>
          <a:xfrm>
            <a:off x="4165600" y="6356350"/>
            <a:ext cx="3860800" cy="365125"/>
          </a:xfrm>
          <a:prstGeom prst="rect">
            <a:avLst/>
          </a:prstGeom>
          <a:noFill/>
          <a:ln w="9525">
            <a:noFill/>
          </a:ln>
        </p:spPr>
        <p:txBody>
          <a:bodyPr wrap="none" anchor="ctr" anchorCtr="0"/>
          <a:lstStyle/>
          <a:p>
            <a:pPr lvl="0" eaLnBrk="1">
              <a:lnSpc>
                <a:spcPct val="93000"/>
              </a:lnSpc>
              <a:buClr>
                <a:srgbClr val="000000"/>
              </a:buClr>
              <a:buSzPct val="100000"/>
              <a:buFont typeface="Times New Roman" panose="02020603050405020304" pitchFamily="18" charset="0"/>
            </a:pPr>
            <a:endParaRPr lang="en-US" altLang="en-US" dirty="0">
              <a:latin typeface="Arial" panose="020B0604020202020204" pitchFamily="34" charset="0"/>
            </a:endParaRPr>
          </a:p>
        </p:txBody>
      </p:sp>
      <p:sp>
        <p:nvSpPr>
          <p:cNvPr id="3" name="Rectangle 5"/>
          <p:cNvSpPr>
            <a:spLocks noGrp="1" noChangeArrowheads="1"/>
          </p:cNvSpPr>
          <p:nvPr>
            <p:ph type="sldNum"/>
          </p:nvPr>
        </p:nvSpPr>
        <p:spPr bwMode="auto">
          <a:xfrm>
            <a:off x="8737600" y="6356350"/>
            <a:ext cx="2843213" cy="363538"/>
          </a:xfrm>
          <a:prstGeom prst="rect">
            <a:avLst/>
          </a:prstGeom>
          <a:noFill/>
          <a:ln w="9525" cap="flat">
            <a:noFill/>
            <a:round/>
          </a:ln>
          <a:effectLst/>
        </p:spPr>
        <p:txBody>
          <a:bodyPr vert="horz" wrap="square" lIns="91440" tIns="45720" rIns="91440" bIns="45720" numCol="1" anchor="ctr" anchorCtr="0" compatLnSpc="1"/>
          <a:lstStyle>
            <a:lvl1pPr algn="r">
              <a:buFont typeface="Times New Roman" panose="02020603050405020304" pitchFamily="18" charset="0"/>
              <a:defRPr sz="1200">
                <a:solidFill>
                  <a:srgbClr val="8B8B8B"/>
                </a:solidFill>
                <a:latin typeface="Calibri" panose="020F0502020204030204" charset="0"/>
              </a:defRPr>
            </a:lvl1pPr>
          </a:lstStyle>
          <a:p>
            <a:pPr lvl="0" eaLnBrk="1" hangingPunct="1">
              <a:buClr>
                <a:srgbClr val="000000"/>
              </a:buClr>
              <a:buSzPct val="100000"/>
              <a:buNone/>
            </a:pPr>
            <a:fld id="{9A0DB2DC-4C9A-4742-B13C-FB6460FD3503}" type="slidenum">
              <a:rPr lang="en-US" altLang="en-US" dirty="0">
                <a:cs typeface="DejaVu Sans" charset="0"/>
              </a:rPr>
              <a:t>‹#›</a:t>
            </a:fld>
            <a:endParaRPr lang="en-US" altLang="en-US" dirty="0">
              <a:latin typeface="Arial" panose="020B0604020202020204" pitchFamily="34" charset="0"/>
              <a:cs typeface="DejaVu Sans"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marL="29718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marL="34290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marL="38862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dt"/>
          </p:nvPr>
        </p:nvSpPr>
        <p:spPr bwMode="auto">
          <a:xfrm>
            <a:off x="609600" y="6356350"/>
            <a:ext cx="2843213" cy="363538"/>
          </a:xfrm>
          <a:prstGeom prst="rect">
            <a:avLst/>
          </a:prstGeom>
          <a:noFill/>
          <a:ln w="9525" cap="flat">
            <a:noFill/>
            <a:round/>
          </a:ln>
          <a:effectLst/>
        </p:spPr>
        <p:txBody>
          <a:bodyPr vert="horz" wrap="square" lIns="91440" tIns="45720" rIns="91440" bIns="45720" numCol="1" anchor="ctr" anchorCtr="0" compatLnSpc="1"/>
          <a:lstStyle>
            <a:lvl1pPr eaLnBrk="1" hangingPunct="1">
              <a:lnSpc>
                <a:spcPct val="100000"/>
              </a:lnSpc>
              <a:buClr>
                <a:srgbClr val="000000"/>
              </a:buClr>
              <a:buSzPct val="100000"/>
              <a:buFont typeface="Times New Roman" panose="02020603050405020304" pitchFamily="18"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p>
        </p:txBody>
      </p:sp>
      <p:sp>
        <p:nvSpPr>
          <p:cNvPr id="3075" name="Text Box 2"/>
          <p:cNvSpPr txBox="1"/>
          <p:nvPr/>
        </p:nvSpPr>
        <p:spPr>
          <a:xfrm>
            <a:off x="4165600" y="6356350"/>
            <a:ext cx="3860800" cy="365125"/>
          </a:xfrm>
          <a:prstGeom prst="rect">
            <a:avLst/>
          </a:prstGeom>
          <a:noFill/>
          <a:ln w="9525">
            <a:noFill/>
          </a:ln>
        </p:spPr>
        <p:txBody>
          <a:bodyPr wrap="none" anchor="ctr" anchorCtr="0"/>
          <a:lstStyle/>
          <a:p>
            <a:pPr lvl="0" eaLnBrk="1">
              <a:lnSpc>
                <a:spcPct val="93000"/>
              </a:lnSpc>
              <a:buClr>
                <a:srgbClr val="000000"/>
              </a:buClr>
              <a:buSzPct val="100000"/>
              <a:buFont typeface="Times New Roman" panose="02020603050405020304" pitchFamily="18" charset="0"/>
            </a:pPr>
            <a:endParaRPr lang="en-US" altLang="en-US" dirty="0">
              <a:latin typeface="Arial" panose="020B0604020202020204" pitchFamily="34" charset="0"/>
            </a:endParaRPr>
          </a:p>
        </p:txBody>
      </p:sp>
      <p:sp>
        <p:nvSpPr>
          <p:cNvPr id="2" name="Rectangle 3"/>
          <p:cNvSpPr>
            <a:spLocks noGrp="1" noChangeArrowheads="1"/>
          </p:cNvSpPr>
          <p:nvPr>
            <p:ph type="sldNum"/>
          </p:nvPr>
        </p:nvSpPr>
        <p:spPr bwMode="auto">
          <a:xfrm>
            <a:off x="8737600" y="6356350"/>
            <a:ext cx="2843213" cy="363538"/>
          </a:xfrm>
          <a:prstGeom prst="rect">
            <a:avLst/>
          </a:prstGeom>
          <a:noFill/>
          <a:ln w="9525" cap="flat">
            <a:noFill/>
            <a:round/>
          </a:ln>
          <a:effectLst/>
        </p:spPr>
        <p:txBody>
          <a:bodyPr vert="horz" wrap="square" lIns="91440" tIns="45720" rIns="91440" bIns="45720" numCol="1" anchor="ctr" anchorCtr="0" compatLnSpc="1"/>
          <a:lstStyle>
            <a:lvl1pPr algn="r">
              <a:buFont typeface="Times New Roman" panose="02020603050405020304" pitchFamily="18" charset="0"/>
              <a:defRPr sz="1200">
                <a:solidFill>
                  <a:srgbClr val="8B8B8B"/>
                </a:solidFill>
                <a:latin typeface="Calibri" panose="020F0502020204030204" charset="0"/>
              </a:defRPr>
            </a:lvl1pPr>
          </a:lstStyle>
          <a:p>
            <a:pPr lvl="0" eaLnBrk="1" hangingPunct="1">
              <a:buClr>
                <a:srgbClr val="000000"/>
              </a:buClr>
              <a:buSzPct val="100000"/>
              <a:buNone/>
            </a:pPr>
            <a:fld id="{9A0DB2DC-4C9A-4742-B13C-FB6460FD3503}" type="slidenum">
              <a:rPr lang="en-US" altLang="en-US" dirty="0">
                <a:cs typeface="DejaVu Sans" charset="0"/>
              </a:rPr>
              <a:t>‹#›</a:t>
            </a:fld>
            <a:endParaRPr lang="en-US" altLang="en-US" dirty="0">
              <a:latin typeface="Arial" panose="020B0604020202020204" pitchFamily="34" charset="0"/>
              <a:cs typeface="DejaVu Sans" charset="0"/>
            </a:endParaRPr>
          </a:p>
        </p:txBody>
      </p:sp>
      <p:sp>
        <p:nvSpPr>
          <p:cNvPr id="3077" name="Rectangle 4"/>
          <p:cNvSpPr>
            <a:spLocks noGrp="1"/>
          </p:cNvSpPr>
          <p:nvPr>
            <p:ph type="title"/>
          </p:nvPr>
        </p:nvSpPr>
        <p:spPr>
          <a:xfrm>
            <a:off x="609600" y="273050"/>
            <a:ext cx="10971213" cy="1143000"/>
          </a:xfrm>
          <a:prstGeom prst="rect">
            <a:avLst/>
          </a:prstGeom>
          <a:noFill/>
          <a:ln w="9525">
            <a:noFill/>
          </a:ln>
        </p:spPr>
        <p:txBody>
          <a:bodyPr lIns="0" tIns="0" rIns="0" bIns="0" anchor="ctr" anchorCtr="0"/>
          <a:lstStyle/>
          <a:p>
            <a:pPr lvl="0"/>
            <a:r>
              <a:rPr lang="en-GB" altLang="en-US" dirty="0"/>
              <a:t>Click to edit the title text format</a:t>
            </a:r>
          </a:p>
        </p:txBody>
      </p:sp>
      <p:sp>
        <p:nvSpPr>
          <p:cNvPr id="3078" name="Rectangle 5"/>
          <p:cNvSpPr>
            <a:spLocks noGrp="1"/>
          </p:cNvSpPr>
          <p:nvPr>
            <p:ph type="body" idx="1"/>
          </p:nvPr>
        </p:nvSpPr>
        <p:spPr>
          <a:xfrm>
            <a:off x="609600" y="1604963"/>
            <a:ext cx="10971213" cy="3975100"/>
          </a:xfrm>
          <a:prstGeom prst="rect">
            <a:avLst/>
          </a:prstGeom>
          <a:noFill/>
          <a:ln w="9525">
            <a:noFill/>
          </a:ln>
        </p:spPr>
        <p:txBody>
          <a:bodyPr lIns="0" tIns="69088" rIns="0" bIns="0"/>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marL="29718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marL="34290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marL="38862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1.xml"/><Relationship Id="rId5" Type="http://schemas.openxmlformats.org/officeDocument/2006/relationships/image" Target="../media/image3.pn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6.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p:cNvSpPr>
          <p:nvPr>
            <p:ph type="subTitle"/>
          </p:nvPr>
        </p:nvSpPr>
        <p:spPr>
          <a:xfrm>
            <a:off x="2095500" y="4583113"/>
            <a:ext cx="7816850" cy="1203325"/>
          </a:xfrm>
          <a:solidFill>
            <a:srgbClr val="FFFFFF">
              <a:alpha val="100000"/>
            </a:srgbClr>
          </a:solidFill>
        </p:spPr>
        <p:txBody>
          <a:bodyPr vert="horz" wrap="square" lIns="91440" tIns="45720" rIns="91440" bIns="45720" anchor="t" anchorCtr="0"/>
          <a:lstStyle>
            <a:lvl1pPr marL="0" lvl="0" indent="0" algn="ctr">
              <a:buClr>
                <a:srgbClr val="000000"/>
              </a:buClr>
              <a:buSzPct val="100000"/>
              <a:buFont typeface="Times New Roman" panose="02020603050405020304" pitchFamily="18" charset="0"/>
              <a:buNone/>
              <a:defRPr/>
            </a:lvl1pPr>
            <a:lvl2pPr marL="457200" lvl="1" indent="0" algn="ctr">
              <a:buClr>
                <a:srgbClr val="000000"/>
              </a:buClr>
              <a:buSzPct val="100000"/>
              <a:buFont typeface="Times New Roman" panose="02020603050405020304" pitchFamily="18" charset="0"/>
              <a:buNone/>
              <a:defRPr/>
            </a:lvl2pPr>
            <a:lvl3pPr marL="914400" lvl="2" indent="0" algn="ctr">
              <a:buClr>
                <a:srgbClr val="000000"/>
              </a:buClr>
              <a:buSzPct val="100000"/>
              <a:buFont typeface="Times New Roman" panose="02020603050405020304" pitchFamily="18" charset="0"/>
              <a:buNone/>
              <a:defRPr/>
            </a:lvl3pPr>
            <a:lvl4pPr marL="1371600" lvl="3" indent="0" algn="ctr">
              <a:buClr>
                <a:srgbClr val="000000"/>
              </a:buClr>
              <a:buSzPct val="100000"/>
              <a:buFont typeface="Times New Roman" panose="02020603050405020304" pitchFamily="18" charset="0"/>
              <a:buNone/>
              <a:defRPr/>
            </a:lvl4pPr>
            <a:lvl5pPr marL="1828800" lvl="4" indent="0" algn="ctr">
              <a:buClr>
                <a:srgbClr val="000000"/>
              </a:buClr>
              <a:buSzPct val="100000"/>
              <a:buFont typeface="Times New Roman" panose="02020603050405020304" pitchFamily="18" charset="0"/>
              <a:buNone/>
              <a:defRPr/>
            </a:lvl5pPr>
          </a:lstStyle>
          <a:p>
            <a:pPr lvl="0" defTabSz="457200" eaLnBrk="1" hangingPunct="1">
              <a:lnSpc>
                <a:spcPct val="170000"/>
              </a:lnSpc>
              <a:spcBef>
                <a:spcPts val="36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solidFill>
                  <a:srgbClr val="0000FF"/>
                </a:solidFill>
                <a:latin typeface="Times New Roman" panose="02020603050405020304" pitchFamily="18" charset="0"/>
                <a:cs typeface="Times New Roman" panose="02020603050405020304" pitchFamily="18" charset="0"/>
              </a:rPr>
              <a:t>PRESENTED BY</a:t>
            </a:r>
          </a:p>
          <a:p>
            <a:pPr lvl="0" defTabSz="457200" eaLnBrk="1" hangingPunct="1">
              <a:lnSpc>
                <a:spcPct val="170000"/>
              </a:lnSpc>
              <a:spcBef>
                <a:spcPts val="36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solidFill>
                  <a:srgbClr val="0000FF"/>
                </a:solidFill>
                <a:latin typeface="Times New Roman" panose="02020603050405020304" pitchFamily="18" charset="0"/>
                <a:cs typeface="Times New Roman" panose="02020603050405020304" pitchFamily="18" charset="0"/>
              </a:rPr>
              <a:t>2303811724321065-MITHRAVASAN VBH </a:t>
            </a:r>
            <a:endParaRPr lang="en-US" altLang="en-US" sz="1800" dirty="0">
              <a:solidFill>
                <a:srgbClr val="8B8B8B"/>
              </a:solidFill>
              <a:latin typeface="Times New Roman" panose="02020603050405020304" pitchFamily="18" charset="0"/>
              <a:ea typeface="Arial" panose="020B0604020202020204" pitchFamily="34" charset="0"/>
              <a:cs typeface="Times New Roman" panose="02020603050405020304" pitchFamily="18" charset="0"/>
            </a:endParaRPr>
          </a:p>
        </p:txBody>
      </p:sp>
      <p:sp>
        <p:nvSpPr>
          <p:cNvPr id="5123" name="Rectangle 2"/>
          <p:cNvSpPr/>
          <p:nvPr/>
        </p:nvSpPr>
        <p:spPr>
          <a:xfrm>
            <a:off x="1679575" y="-1684337"/>
            <a:ext cx="3543300" cy="3514725"/>
          </a:xfrm>
          <a:prstGeom prst="rect">
            <a:avLst/>
          </a:prstGeom>
          <a:noFill/>
          <a:ln w="9525">
            <a:noFill/>
          </a:ln>
        </p:spPr>
        <p:txBody>
          <a:bodyPr wrap="none" anchor="ctr" anchorCtr="0"/>
          <a:lstStyle/>
          <a:p>
            <a:pPr eaLnBrk="1">
              <a:lnSpc>
                <a:spcPct val="93000"/>
              </a:lnSpc>
              <a:buClr>
                <a:srgbClr val="000000"/>
              </a:buClr>
              <a:buSzPct val="100000"/>
              <a:buFont typeface="Times New Roman" panose="02020603050405020304" pitchFamily="18" charset="0"/>
            </a:pPr>
            <a:endParaRPr lang="en-US" altLang="en-US" dirty="0">
              <a:latin typeface="Arial" panose="020B0604020202020204" pitchFamily="34" charset="0"/>
            </a:endParaRPr>
          </a:p>
        </p:txBody>
      </p:sp>
      <p:pic>
        <p:nvPicPr>
          <p:cNvPr id="5124" name="Picture 3"/>
          <p:cNvPicPr>
            <a:picLocks noChangeAspect="1"/>
          </p:cNvPicPr>
          <p:nvPr/>
        </p:nvPicPr>
        <p:blipFill>
          <a:blip r:embed="rId3"/>
          <a:stretch>
            <a:fillRect/>
          </a:stretch>
        </p:blipFill>
        <p:spPr>
          <a:xfrm>
            <a:off x="831850" y="214313"/>
            <a:ext cx="1066800" cy="1057275"/>
          </a:xfrm>
          <a:prstGeom prst="rect">
            <a:avLst/>
          </a:prstGeom>
          <a:noFill/>
          <a:ln w="9525">
            <a:noFill/>
          </a:ln>
        </p:spPr>
      </p:pic>
      <p:sp>
        <p:nvSpPr>
          <p:cNvPr id="5125" name="Rectangle 4"/>
          <p:cNvSpPr/>
          <p:nvPr/>
        </p:nvSpPr>
        <p:spPr>
          <a:xfrm>
            <a:off x="1898650" y="214313"/>
            <a:ext cx="8437563" cy="2799313"/>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2000" b="1" dirty="0">
                <a:solidFill>
                  <a:srgbClr val="FF0066"/>
                </a:solidFill>
                <a:latin typeface="Times New Roman" panose="02020603050405020304" pitchFamily="18" charset="0"/>
                <a:cs typeface="Times New Roman" panose="02020603050405020304" pitchFamily="18"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2000" b="1" dirty="0">
                <a:solidFill>
                  <a:srgbClr val="FF0066"/>
                </a:solidFill>
                <a:latin typeface="Times New Roman" panose="02020603050405020304" pitchFamily="18" charset="0"/>
                <a:cs typeface="Times New Roman" panose="02020603050405020304" pitchFamily="18" charset="0"/>
              </a:rPr>
              <a:t>(AUTONOMOUS), TRICHY</a:t>
            </a:r>
            <a:br>
              <a:rPr lang="en-US" altLang="en-US" sz="2000" b="1" dirty="0">
                <a:solidFill>
                  <a:srgbClr val="FF0066"/>
                </a:solidFill>
                <a:latin typeface="Times New Roman" panose="02020603050405020304" pitchFamily="18" charset="0"/>
                <a:cs typeface="Times New Roman" panose="02020603050405020304" pitchFamily="18" charset="0"/>
              </a:rPr>
            </a:br>
            <a:endParaRPr lang="en-US" altLang="en-US" sz="2000" b="1" dirty="0">
              <a:solidFill>
                <a:srgbClr val="FF0066"/>
              </a:solidFill>
              <a:latin typeface="Times New Roman" panose="02020603050405020304" pitchFamily="18" charset="0"/>
              <a:cs typeface="Times New Roman" panose="02020603050405020304" pitchFamily="18" charset="0"/>
            </a:endParaRPr>
          </a:p>
          <a:p>
            <a:pPr algn="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lang="en-US" altLang="en-US" sz="3200" b="1" dirty="0">
              <a:solidFill>
                <a:srgbClr val="FF0066"/>
              </a:solidFill>
              <a:latin typeface="Times New Roman" panose="02020603050405020304" pitchFamily="18" charset="0"/>
              <a:cs typeface="Times New Roman" panose="02020603050405020304" pitchFamily="18" charset="0"/>
            </a:endParaRPr>
          </a:p>
          <a:p>
            <a:pPr algn="ctr" eaLnBrk="1" hangingPunct="1">
              <a:buClr>
                <a:srgbClr val="000000"/>
              </a:buClr>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sz="3200" b="1" dirty="0">
                <a:latin typeface="Times New Roman" panose="02020603050405020304" pitchFamily="18" charset="0"/>
                <a:cs typeface="Times New Roman" panose="02020603050405020304" pitchFamily="18" charset="0"/>
              </a:rPr>
              <a:t>SIMPLE EXPLORATORY DATA ANALYSIS OF COVID-19 DATA USING GGPLOT2</a:t>
            </a:r>
            <a:endParaRPr lang="en-IN" sz="3200" b="1" dirty="0">
              <a:latin typeface="Times New Roman" panose="02020603050405020304" pitchFamily="18" charset="0"/>
              <a:cs typeface="Times New Roman" panose="02020603050405020304" pitchFamily="18" charset="0"/>
            </a:endParaRP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lang="en-US" altLang="en-US" sz="2000" b="1" dirty="0">
              <a:solidFill>
                <a:srgbClr val="0000FF"/>
              </a:solidFill>
              <a:latin typeface="Times New Roman" panose="02020603050405020304" pitchFamily="18" charset="0"/>
              <a:ea typeface="Arial" panose="020B0604020202020204" pitchFamily="34" charset="0"/>
              <a:cs typeface="Times New Roman" panose="02020603050405020304" pitchFamily="18" charset="0"/>
            </a:endParaRPr>
          </a:p>
        </p:txBody>
      </p:sp>
      <p:pic>
        <p:nvPicPr>
          <p:cNvPr id="5126" name="Picture 5"/>
          <p:cNvPicPr>
            <a:picLocks noChangeAspect="1"/>
          </p:cNvPicPr>
          <p:nvPr/>
        </p:nvPicPr>
        <p:blipFill>
          <a:blip r:embed="rId4"/>
          <a:stretch>
            <a:fillRect/>
          </a:stretch>
        </p:blipFill>
        <p:spPr>
          <a:xfrm>
            <a:off x="10336213" y="258763"/>
            <a:ext cx="1154112" cy="1103312"/>
          </a:xfrm>
          <a:prstGeom prst="rect">
            <a:avLst/>
          </a:prstGeom>
          <a:noFill/>
          <a:ln w="9525">
            <a:noFill/>
          </a:ln>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Rectangle 1"/>
          <p:cNvSpPr>
            <a:spLocks noGrp="1"/>
          </p:cNvSpPr>
          <p:nvPr>
            <p:ph type="title"/>
          </p:nvPr>
        </p:nvSpPr>
        <p:spPr>
          <a:xfrm>
            <a:off x="609600" y="273050"/>
            <a:ext cx="10971212" cy="1143000"/>
          </a:xfrm>
          <a:prstGeom prst="rect">
            <a:avLst/>
          </a:prstGeom>
          <a:noFill/>
          <a:ln>
            <a:noFill/>
          </a:ln>
        </p:spPr>
        <p:txBody>
          <a:bodyPr vert="horz" lIns="0" tIns="0" rIns="0" bIns="0" anchor="ctr"/>
          <a:lstStyle>
            <a:lvl1pPr marL="0" indent="0" algn="l" rtl="0" eaLnBrk="0" fontAlgn="base" latinLnBrk="0" hangingPunct="0">
              <a:lnSpc>
                <a:spcPct val="83000"/>
              </a:lnSpc>
              <a:spcBef>
                <a:spcPct val="0"/>
              </a:spcBef>
              <a:spcAft>
                <a:spcPct val="0"/>
              </a:spcAft>
              <a:buClr>
                <a:srgbClr val="000000"/>
              </a:buClr>
              <a:buFont typeface="Times New Roman" panose="02020603050405020304" pitchFamily="18" charset="0"/>
              <a:buNone/>
              <a:defRPr sz="4400" b="0" i="0" u="none" baseline="0">
                <a:solidFill>
                  <a:srgbClr val="000000"/>
                </a:solidFill>
                <a:latin typeface="Calibri" panose="020F0502020204030204" charset="0"/>
                <a:ea typeface="WenQuanYi Micro Hei" charset="0"/>
                <a:sym typeface="Arial" panose="020B0604020202020204" pitchFamily="34" charset="0"/>
              </a:defRPr>
            </a:lvl1pPr>
          </a:lstStyle>
          <a:p>
            <a:pPr lvl="0"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200" b="1">
                <a:solidFill>
                  <a:srgbClr val="FF0066"/>
                </a:solidFill>
                <a:latin typeface="Times New Roman" panose="02020603050405020304" pitchFamily="18" charset="0"/>
                <a:ea typeface="Arial" panose="020B0604020202020204" pitchFamily="34" charset="0"/>
                <a:cs typeface="Times New Roman" panose="02020603050405020304" pitchFamily="18" charset="0"/>
              </a:rPr>
              <a:t>Screenshot </a:t>
            </a:r>
            <a:endParaRPr lang="zh-CN" altLang="en-US">
              <a:latin typeface="Times New Roman" panose="02020603050405020304" pitchFamily="18" charset="0"/>
              <a:cs typeface="Times New Roman" panose="02020603050405020304" pitchFamily="18" charset="0"/>
            </a:endParaRPr>
          </a:p>
        </p:txBody>
      </p:sp>
      <p:sp>
        <p:nvSpPr>
          <p:cNvPr id="1048629" name="Content Placeholder 3"/>
          <p:cNvSpPr>
            <a:spLocks noGrp="1"/>
          </p:cNvSpPr>
          <p:nvPr>
            <p:ph idx="1"/>
          </p:nvPr>
        </p:nvSpPr>
        <p:spPr>
          <a:xfrm>
            <a:off x="609600" y="1604962"/>
            <a:ext cx="10971212" cy="3975100"/>
          </a:xfrm>
          <a:prstGeom prst="rect">
            <a:avLst/>
          </a:prstGeom>
          <a:noFill/>
          <a:ln>
            <a:noFill/>
          </a:ln>
        </p:spPr>
        <p:txBody>
          <a:bodyPr vert="horz" lIns="0" tIns="69088" rIns="0" bIns="0" anchor="t"/>
          <a:lstStyle>
            <a:lvl1pPr marL="342900" indent="-342900" algn="l" rtl="0" eaLnBrk="0" fontAlgn="base" latinLnBrk="0" hangingPunct="0">
              <a:lnSpc>
                <a:spcPct val="83000"/>
              </a:lnSpc>
              <a:spcBef>
                <a:spcPts val="1425"/>
              </a:spcBef>
              <a:spcAft>
                <a:spcPct val="0"/>
              </a:spcAft>
              <a:buClr>
                <a:srgbClr val="000000"/>
              </a:buClr>
              <a:buSzPct val="100000"/>
              <a:buFont typeface="Times New Roman" panose="02020603050405020304" pitchFamily="18" charset="0"/>
              <a:buChar char="•"/>
              <a:defRPr sz="3200" b="0" i="0" u="none" baseline="0">
                <a:solidFill>
                  <a:srgbClr val="000000"/>
                </a:solidFill>
                <a:latin typeface="Calibri" panose="020F0502020204030204" charset="0"/>
                <a:ea typeface="WenQuanYi Micro Hei" charset="0"/>
                <a:sym typeface="Arial" panose="020B0604020202020204" pitchFamily="34" charset="0"/>
              </a:defRPr>
            </a:lvl1pPr>
            <a:lvl2pPr marL="742950" indent="-285750" algn="l" rtl="0" eaLnBrk="0" fontAlgn="base" latinLnBrk="0" hangingPunct="0">
              <a:lnSpc>
                <a:spcPct val="83000"/>
              </a:lnSpc>
              <a:spcBef>
                <a:spcPts val="1135"/>
              </a:spcBef>
              <a:spcAft>
                <a:spcPct val="0"/>
              </a:spcAft>
              <a:buClr>
                <a:srgbClr val="000000"/>
              </a:buClr>
              <a:buSzPct val="100000"/>
              <a:buFont typeface="Times New Roman" panose="02020603050405020304" pitchFamily="18" charset="0"/>
              <a:buChar char="–"/>
              <a:defRPr sz="2400" b="0" i="0" u="none" baseline="0">
                <a:solidFill>
                  <a:srgbClr val="000000"/>
                </a:solidFill>
                <a:latin typeface="Calibri" panose="020F0502020204030204" charset="0"/>
                <a:ea typeface="WenQuanYi Micro Hei" charset="0"/>
                <a:sym typeface="Arial" panose="020B0604020202020204" pitchFamily="34" charset="0"/>
              </a:defRPr>
            </a:lvl2pPr>
            <a:lvl3pPr marL="1143000" indent="-228600" algn="l" rtl="0" eaLnBrk="0" fontAlgn="base" latinLnBrk="0" hangingPunct="0">
              <a:lnSpc>
                <a:spcPct val="83000"/>
              </a:lnSpc>
              <a:spcBef>
                <a:spcPts val="850"/>
              </a:spcBef>
              <a:spcAft>
                <a:spcPct val="0"/>
              </a:spcAft>
              <a:buClr>
                <a:srgbClr val="000000"/>
              </a:buClr>
              <a:buSzPct val="100000"/>
              <a:buFont typeface="Times New Roman" panose="02020603050405020304" pitchFamily="18" charset="0"/>
              <a:buChar char="•"/>
              <a:defRPr sz="2000" b="0" i="0" u="none" baseline="0">
                <a:solidFill>
                  <a:srgbClr val="000000"/>
                </a:solidFill>
                <a:latin typeface="Calibri" panose="020F0502020204030204" charset="0"/>
                <a:ea typeface="WenQuanYi Micro Hei" charset="0"/>
                <a:sym typeface="Arial" panose="020B0604020202020204" pitchFamily="34" charset="0"/>
              </a:defRPr>
            </a:lvl3pPr>
            <a:lvl4pPr marL="1600200" indent="-228600" algn="l" rtl="0" eaLnBrk="0" fontAlgn="base" latinLnBrk="0" hangingPunct="0">
              <a:lnSpc>
                <a:spcPct val="83000"/>
              </a:lnSpc>
              <a:spcBef>
                <a:spcPts val="575"/>
              </a:spcBef>
              <a:spcAft>
                <a:spcPct val="0"/>
              </a:spcAft>
              <a:buClr>
                <a:srgbClr val="000000"/>
              </a:buClr>
              <a:buSzPct val="100000"/>
              <a:buFont typeface="Times New Roman" panose="02020603050405020304" pitchFamily="18" charset="0"/>
              <a:buChar char="–"/>
              <a:defRPr sz="2000" b="0" i="0" u="none" baseline="0">
                <a:solidFill>
                  <a:srgbClr val="000000"/>
                </a:solidFill>
                <a:latin typeface="Calibri" panose="020F0502020204030204" charset="0"/>
                <a:ea typeface="WenQuanYi Micro Hei" charset="0"/>
                <a:sym typeface="Arial" panose="020B0604020202020204" pitchFamily="34" charset="0"/>
              </a:defRPr>
            </a:lvl4pPr>
            <a:lvl5pPr marL="2057400" indent="-228600" algn="l" rtl="0" eaLnBrk="0" fontAlgn="base" latinLnBrk="0" hangingPunct="0">
              <a:lnSpc>
                <a:spcPct val="83000"/>
              </a:lnSpc>
              <a:spcBef>
                <a:spcPts val="285"/>
              </a:spcBef>
              <a:spcAft>
                <a:spcPct val="0"/>
              </a:spcAft>
              <a:buClr>
                <a:srgbClr val="000000"/>
              </a:buClr>
              <a:buSzPct val="100000"/>
              <a:buFont typeface="Times New Roman" panose="02020603050405020304" pitchFamily="18" charset="0"/>
              <a:buChar char="»"/>
              <a:defRPr sz="2000" b="0" i="0" u="none" baseline="0">
                <a:solidFill>
                  <a:srgbClr val="000000"/>
                </a:solidFill>
                <a:latin typeface="Calibri" panose="020F0502020204030204" charset="0"/>
                <a:ea typeface="WenQuanYi Micro Hei" charset="0"/>
                <a:sym typeface="Arial" panose="020B0604020202020204" pitchFamily="34" charset="0"/>
              </a:defRPr>
            </a:lvl5pPr>
          </a:lstStyle>
          <a:p>
            <a:pPr marL="0" lvl="0" indent="0">
              <a:lnSpc>
                <a:spcPct val="200000"/>
              </a:lnSpc>
              <a:buNone/>
            </a:pPr>
            <a:r>
              <a:rPr lang="en-IN" altLang="en-US" sz="1600">
                <a:latin typeface="Arial" panose="020B0604020202020204" pitchFamily="34" charset="0"/>
                <a:ea typeface="Arial" panose="020B0604020202020204" pitchFamily="34" charset="0"/>
              </a:rPr>
              <a:t> </a:t>
            </a:r>
          </a:p>
          <a:p>
            <a:pPr marL="0" lvl="0" indent="0">
              <a:lnSpc>
                <a:spcPct val="200000"/>
              </a:lnSpc>
              <a:buNone/>
            </a:pPr>
            <a:r>
              <a:rPr lang="en-IN" altLang="en-US" sz="1600">
                <a:latin typeface="Arial" panose="020B0604020202020204" pitchFamily="34" charset="0"/>
                <a:ea typeface="Arial" panose="020B0604020202020204" pitchFamily="34" charset="0"/>
              </a:rPr>
              <a:t> </a:t>
            </a:r>
          </a:p>
          <a:p>
            <a:pPr marL="0" lvl="0" indent="0">
              <a:lnSpc>
                <a:spcPct val="200000"/>
              </a:lnSpc>
              <a:buNone/>
            </a:pPr>
            <a:r>
              <a:rPr lang="en-IN" altLang="en-US" sz="1600">
                <a:latin typeface="Arial" panose="020B0604020202020204" pitchFamily="34" charset="0"/>
                <a:ea typeface="Arial" panose="020B0604020202020204" pitchFamily="34" charset="0"/>
              </a:rPr>
              <a:t> </a:t>
            </a:r>
          </a:p>
        </p:txBody>
      </p:sp>
      <p:pic>
        <p:nvPicPr>
          <p:cNvPr id="2097162" name="Picture 3"/>
          <p:cNvPicPr/>
          <p:nvPr/>
        </p:nvPicPr>
        <p:blipFill>
          <a:blip r:embed="rId3"/>
          <a:srcRect/>
          <a:stretch>
            <a:fillRect/>
          </a:stretch>
        </p:blipFill>
        <p:spPr>
          <a:xfrm>
            <a:off x="831850" y="214312"/>
            <a:ext cx="1066800" cy="1057275"/>
          </a:xfrm>
          <a:prstGeom prst="rect">
            <a:avLst/>
          </a:prstGeom>
          <a:noFill/>
          <a:ln>
            <a:noFill/>
          </a:ln>
        </p:spPr>
      </p:pic>
      <p:pic>
        <p:nvPicPr>
          <p:cNvPr id="2097163" name="Picture 5"/>
          <p:cNvPicPr/>
          <p:nvPr/>
        </p:nvPicPr>
        <p:blipFill>
          <a:blip r:embed="rId4"/>
          <a:srcRect/>
          <a:stretch>
            <a:fillRect/>
          </a:stretch>
        </p:blipFill>
        <p:spPr>
          <a:xfrm>
            <a:off x="10336212" y="258762"/>
            <a:ext cx="1154112" cy="1103312"/>
          </a:xfrm>
          <a:prstGeom prst="rect">
            <a:avLst/>
          </a:prstGeom>
          <a:noFill/>
          <a:ln>
            <a:noFill/>
          </a:ln>
        </p:spPr>
      </p:pic>
      <p:pic>
        <p:nvPicPr>
          <p:cNvPr id="4" name="Picture 3">
            <a:extLst>
              <a:ext uri="{FF2B5EF4-FFF2-40B4-BE49-F238E27FC236}">
                <a16:creationId xmlns:a16="http://schemas.microsoft.com/office/drawing/2014/main" id="{473FA3BA-D3E0-3ACA-2A8C-56E270C5621D}"/>
              </a:ext>
            </a:extLst>
          </p:cNvPr>
          <p:cNvPicPr>
            <a:picLocks noChangeAspect="1"/>
          </p:cNvPicPr>
          <p:nvPr/>
        </p:nvPicPr>
        <p:blipFill>
          <a:blip r:embed="rId5"/>
          <a:stretch>
            <a:fillRect/>
          </a:stretch>
        </p:blipFill>
        <p:spPr>
          <a:xfrm>
            <a:off x="972344" y="1416050"/>
            <a:ext cx="10245724" cy="5332302"/>
          </a:xfrm>
          <a:prstGeom prst="rect">
            <a:avLst/>
          </a:prstGeom>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Rectangle 1"/>
          <p:cNvSpPr>
            <a:spLocks noGrp="1"/>
          </p:cNvSpPr>
          <p:nvPr>
            <p:ph type="title"/>
          </p:nvPr>
        </p:nvSpPr>
        <p:spPr>
          <a:xfrm>
            <a:off x="609600" y="273050"/>
            <a:ext cx="10971212" cy="1143000"/>
          </a:xfrm>
          <a:prstGeom prst="rect">
            <a:avLst/>
          </a:prstGeom>
          <a:noFill/>
          <a:ln>
            <a:noFill/>
          </a:ln>
        </p:spPr>
        <p:txBody>
          <a:bodyPr vert="horz" lIns="0" tIns="0" rIns="0" bIns="0" anchor="ctr"/>
          <a:lstStyle>
            <a:lvl1pPr marL="0" indent="0" algn="l" rtl="0" eaLnBrk="0" fontAlgn="base" latinLnBrk="0" hangingPunct="0">
              <a:lnSpc>
                <a:spcPct val="83000"/>
              </a:lnSpc>
              <a:spcBef>
                <a:spcPct val="0"/>
              </a:spcBef>
              <a:spcAft>
                <a:spcPct val="0"/>
              </a:spcAft>
              <a:buClr>
                <a:srgbClr val="000000"/>
              </a:buClr>
              <a:buFont typeface="Times New Roman" panose="02020603050405020304" pitchFamily="18" charset="0"/>
              <a:buNone/>
              <a:defRPr sz="4400" b="0" i="0" u="none" baseline="0">
                <a:solidFill>
                  <a:srgbClr val="000000"/>
                </a:solidFill>
                <a:latin typeface="Calibri" panose="020F0502020204030204" charset="0"/>
                <a:ea typeface="WenQuanYi Micro Hei" charset="0"/>
                <a:sym typeface="Arial" panose="020B0604020202020204" pitchFamily="34" charset="0"/>
              </a:defRPr>
            </a:lvl1pPr>
          </a:lstStyle>
          <a:p>
            <a:pPr lvl="0"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200" b="1" dirty="0">
                <a:solidFill>
                  <a:srgbClr val="FF0066"/>
                </a:solidFill>
                <a:latin typeface="Times New Roman" panose="02020603050405020304" pitchFamily="18" charset="0"/>
                <a:ea typeface="Arial" panose="020B0604020202020204" pitchFamily="34" charset="0"/>
                <a:cs typeface="Times New Roman" panose="02020603050405020304" pitchFamily="18" charset="0"/>
              </a:rPr>
              <a:t>Conclusion and Future Enhancement</a:t>
            </a:r>
            <a:endParaRPr lang="zh-CN" altLang="en-US" dirty="0">
              <a:latin typeface="Times New Roman" panose="02020603050405020304" pitchFamily="18" charset="0"/>
              <a:cs typeface="Times New Roman" panose="02020603050405020304" pitchFamily="18" charset="0"/>
            </a:endParaRPr>
          </a:p>
        </p:txBody>
      </p:sp>
      <p:pic>
        <p:nvPicPr>
          <p:cNvPr id="2097164" name="Picture 3"/>
          <p:cNvPicPr/>
          <p:nvPr/>
        </p:nvPicPr>
        <p:blipFill>
          <a:blip r:embed="rId3"/>
          <a:srcRect/>
          <a:stretch>
            <a:fillRect/>
          </a:stretch>
        </p:blipFill>
        <p:spPr>
          <a:xfrm>
            <a:off x="831850" y="214312"/>
            <a:ext cx="1066800" cy="1057275"/>
          </a:xfrm>
          <a:prstGeom prst="rect">
            <a:avLst/>
          </a:prstGeom>
          <a:noFill/>
          <a:ln>
            <a:noFill/>
          </a:ln>
        </p:spPr>
      </p:pic>
      <p:pic>
        <p:nvPicPr>
          <p:cNvPr id="2097165" name="Picture 5"/>
          <p:cNvPicPr/>
          <p:nvPr/>
        </p:nvPicPr>
        <p:blipFill>
          <a:blip r:embed="rId4"/>
          <a:srcRect/>
          <a:stretch>
            <a:fillRect/>
          </a:stretch>
        </p:blipFill>
        <p:spPr>
          <a:xfrm>
            <a:off x="10336212" y="258762"/>
            <a:ext cx="1154112" cy="1103312"/>
          </a:xfrm>
          <a:prstGeom prst="rect">
            <a:avLst/>
          </a:prstGeom>
          <a:noFill/>
          <a:ln>
            <a:noFill/>
          </a:ln>
        </p:spPr>
      </p:pic>
      <p:sp>
        <p:nvSpPr>
          <p:cNvPr id="6" name="Rectangle 4">
            <a:extLst>
              <a:ext uri="{FF2B5EF4-FFF2-40B4-BE49-F238E27FC236}">
                <a16:creationId xmlns:a16="http://schemas.microsoft.com/office/drawing/2014/main" id="{089B72C6-9C9B-CB92-96E0-FCA7025B12DF}"/>
              </a:ext>
            </a:extLst>
          </p:cNvPr>
          <p:cNvSpPr>
            <a:spLocks noChangeArrowheads="1"/>
          </p:cNvSpPr>
          <p:nvPr/>
        </p:nvSpPr>
        <p:spPr bwMode="auto">
          <a:xfrm>
            <a:off x="1055440" y="1626333"/>
            <a:ext cx="1023892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this project, we used ggplot2 in R to explore COVID-19 data. We created simple graphs to understand how the virus spread in different countries over time. The visualizations helped us see patterns in the number of cases, recoveries, and deaths. This basic analysis gave us a clear picture of the pandemic using easy-to-read charts.</a:t>
            </a:r>
          </a:p>
        </p:txBody>
      </p:sp>
      <p:sp>
        <p:nvSpPr>
          <p:cNvPr id="8" name="Rectangle 6">
            <a:extLst>
              <a:ext uri="{FF2B5EF4-FFF2-40B4-BE49-F238E27FC236}">
                <a16:creationId xmlns:a16="http://schemas.microsoft.com/office/drawing/2014/main" id="{A9726797-63D2-1D3C-3278-E5757CA5B6A2}"/>
              </a:ext>
            </a:extLst>
          </p:cNvPr>
          <p:cNvSpPr>
            <a:spLocks noChangeArrowheads="1"/>
          </p:cNvSpPr>
          <p:nvPr/>
        </p:nvSpPr>
        <p:spPr bwMode="auto">
          <a:xfrm>
            <a:off x="1055440" y="3177239"/>
            <a:ext cx="12313368" cy="378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Enhancement</a:t>
            </a: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 Interactive Charts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Use tools like shiny or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plotly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make the graphs clickable and easier to explore.</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Live Data</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Connect to live COVID-19 updates for real-time analysis.</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 Trends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Use simple prediction methods to guess future case numbers.</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Show Data on Maps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Add maps to see which areas are most affected.</a:t>
            </a:r>
          </a:p>
          <a:p>
            <a:pPr marL="0" marR="0" lvl="0" indent="0" algn="l" defTabSz="914400" rtl="0" eaLnBrk="0" fontAlgn="base" latinLnBrk="0" hangingPunct="0">
              <a:lnSpc>
                <a:spcPct val="150000"/>
              </a:lnSpc>
              <a:spcBef>
                <a:spcPct val="0"/>
              </a:spcBef>
              <a:spcAft>
                <a:spcPct val="0"/>
              </a:spcAft>
              <a:buClrTx/>
              <a:buSzTx/>
              <a:buFontTx/>
              <a:buAutoNum type="arabicPeriod" startAt="5"/>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Clean Data Better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Make data cleaning faster and automatic.</a:t>
            </a:r>
          </a:p>
          <a:p>
            <a:pPr marL="0" marR="0" lvl="0" indent="0" algn="l" defTabSz="914400" rtl="0" eaLnBrk="0" fontAlgn="base" latinLnBrk="0" hangingPunct="0">
              <a:lnSpc>
                <a:spcPct val="150000"/>
              </a:lnSpc>
              <a:spcBef>
                <a:spcPct val="0"/>
              </a:spcBef>
              <a:spcAft>
                <a:spcPct val="0"/>
              </a:spcAft>
              <a:buClrTx/>
              <a:buSzTx/>
              <a:buFontTx/>
              <a:buAutoNum type="arabicPeriod" startAt="6"/>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Include Vaccination Info</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Compare data with vaccination records for more insights.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p:cNvSpPr>
          <p:nvPr>
            <p:ph type="title"/>
          </p:nvPr>
        </p:nvSpPr>
        <p:spPr>
          <a:xfrm>
            <a:off x="1981200" y="2743200"/>
            <a:ext cx="8229600" cy="1143000"/>
          </a:xfrm>
        </p:spPr>
        <p:txBody>
          <a:bodyPr vert="horz" wrap="square" lIns="91440" tIns="45720" rIns="91440" bIns="45720" anchor="ctr" anchorCtr="0"/>
          <a:lstStyle/>
          <a:p>
            <a:pPr algn="ctr" defTabSz="457200"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b="1" dirty="0">
                <a:latin typeface="Times New Roman" panose="02020603050405020304" pitchFamily="18" charset="0"/>
                <a:cs typeface="Times New Roman" panose="02020603050405020304" pitchFamily="18" charset="0"/>
              </a:rPr>
              <a:t>THANK YOU</a:t>
            </a:r>
            <a:endParaRPr lang="en-US" altLang="en-US" b="1" dirty="0">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p:cNvSpPr>
          <p:nvPr>
            <p:ph type="title"/>
          </p:nvPr>
        </p:nvSpPr>
        <p:spPr>
          <a:xfrm>
            <a:off x="1981200" y="274638"/>
            <a:ext cx="8229600" cy="1143000"/>
          </a:xfrm>
        </p:spPr>
        <p:txBody>
          <a:bodyPr vert="horz" wrap="square" lIns="91440" tIns="45720" rIns="91440" bIns="45720" anchor="ctr" anchorCtr="0"/>
          <a:lstStyle/>
          <a:p>
            <a:pPr algn="ctr" defTabSz="457200"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dirty="0">
                <a:solidFill>
                  <a:srgbClr val="C00000"/>
                </a:solidFill>
                <a:latin typeface="Times New Roman" panose="02020603050405020304" pitchFamily="18" charset="0"/>
                <a:cs typeface="Times New Roman" panose="02020603050405020304" pitchFamily="18" charset="0"/>
              </a:rPr>
              <a:t>PRESENTATION OVERVIEW</a:t>
            </a:r>
            <a:endParaRPr lang="en-US" altLang="en-US" sz="3000" b="1" dirty="0">
              <a:solidFill>
                <a:srgbClr val="C00000"/>
              </a:solidFill>
              <a:latin typeface="Times New Roman" panose="02020603050405020304" pitchFamily="18" charset="0"/>
              <a:ea typeface="Arial" panose="020B0604020202020204" pitchFamily="34" charset="0"/>
              <a:cs typeface="Times New Roman" panose="02020603050405020304" pitchFamily="18" charset="0"/>
            </a:endParaRPr>
          </a:p>
        </p:txBody>
      </p:sp>
      <p:sp>
        <p:nvSpPr>
          <p:cNvPr id="7171" name="Text Box 2"/>
          <p:cNvSpPr txBox="1"/>
          <p:nvPr/>
        </p:nvSpPr>
        <p:spPr>
          <a:xfrm>
            <a:off x="831850" y="1557338"/>
            <a:ext cx="10520363" cy="4751387"/>
          </a:xfrm>
          <a:prstGeom prst="rect">
            <a:avLst/>
          </a:prstGeom>
          <a:noFill/>
          <a:ln w="9525">
            <a:noFill/>
          </a:ln>
        </p:spPr>
        <p:txBody>
          <a:bodyPr/>
          <a:lst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stStyle>
          <a:p>
            <a:pPr marL="342900" lvl="0" indent="-340995" algn="just" defTabSz="457200" eaLnBrk="1" hangingPunct="1">
              <a:lnSpc>
                <a:spcPct val="200000"/>
              </a:lnSpc>
              <a:spcBef>
                <a:spcPts val="325"/>
              </a:spcBef>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400" b="1" dirty="0">
                <a:latin typeface="Times New Roman" panose="02020603050405020304" pitchFamily="18" charset="0"/>
                <a:cs typeface="Times New Roman" panose="02020603050405020304" pitchFamily="18" charset="0"/>
              </a:rPr>
              <a:t>Problem Identification</a:t>
            </a:r>
          </a:p>
          <a:p>
            <a:pPr marL="342900" lvl="0" indent="-340995" algn="just" defTabSz="457200" eaLnBrk="1" hangingPunct="1">
              <a:lnSpc>
                <a:spcPct val="200000"/>
              </a:lnSpc>
              <a:spcBef>
                <a:spcPts val="325"/>
              </a:spcBef>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400" b="1" dirty="0">
                <a:latin typeface="Times New Roman" panose="02020603050405020304" pitchFamily="18" charset="0"/>
                <a:cs typeface="Times New Roman" panose="02020603050405020304" pitchFamily="18" charset="0"/>
              </a:rPr>
              <a:t>Objective</a:t>
            </a:r>
          </a:p>
          <a:p>
            <a:pPr marL="342900" lvl="0" indent="-340995" algn="just" defTabSz="457200" eaLnBrk="1" hangingPunct="1">
              <a:lnSpc>
                <a:spcPct val="200000"/>
              </a:lnSpc>
              <a:spcBef>
                <a:spcPts val="325"/>
              </a:spcBef>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400" b="1" dirty="0">
                <a:latin typeface="Times New Roman" panose="02020603050405020304" pitchFamily="18" charset="0"/>
                <a:cs typeface="Times New Roman" panose="02020603050405020304" pitchFamily="18" charset="0"/>
              </a:rPr>
              <a:t>Proposed system </a:t>
            </a:r>
          </a:p>
          <a:p>
            <a:pPr marL="342900" lvl="0" indent="-340995" algn="just" defTabSz="457200" eaLnBrk="1" hangingPunct="1">
              <a:lnSpc>
                <a:spcPct val="200000"/>
              </a:lnSpc>
              <a:spcBef>
                <a:spcPts val="325"/>
              </a:spcBef>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400" b="1" dirty="0">
                <a:latin typeface="Times New Roman" panose="02020603050405020304" pitchFamily="18" charset="0"/>
                <a:cs typeface="Times New Roman" panose="02020603050405020304" pitchFamily="18" charset="0"/>
              </a:rPr>
              <a:t>Block diagram of proposed system</a:t>
            </a:r>
          </a:p>
          <a:p>
            <a:pPr marL="342900" lvl="0" indent="-340995" algn="just" defTabSz="457200" eaLnBrk="1" hangingPunct="1">
              <a:lnSpc>
                <a:spcPct val="200000"/>
              </a:lnSpc>
              <a:spcBef>
                <a:spcPts val="325"/>
              </a:spcBef>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400" b="1" dirty="0">
                <a:latin typeface="Times New Roman" panose="02020603050405020304" pitchFamily="18" charset="0"/>
                <a:cs typeface="Times New Roman" panose="02020603050405020304" pitchFamily="18" charset="0"/>
              </a:rPr>
              <a:t>Modules</a:t>
            </a:r>
          </a:p>
          <a:p>
            <a:pPr marL="342900" lvl="0" indent="-340995" algn="just" eaLnBrk="1" hangingPunct="1">
              <a:lnSpc>
                <a:spcPct val="200000"/>
              </a:lnSpc>
              <a:spcBef>
                <a:spcPts val="325"/>
              </a:spcBef>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400" b="1" dirty="0">
                <a:latin typeface="Times New Roman" panose="02020603050405020304" pitchFamily="18" charset="0"/>
                <a:ea typeface="Arial" panose="020B0604020202020204" pitchFamily="34" charset="0"/>
                <a:cs typeface="Times New Roman" panose="02020603050405020304" pitchFamily="18" charset="0"/>
                <a:sym typeface="+mn-ea"/>
              </a:rPr>
              <a:t>Module Description </a:t>
            </a:r>
            <a:endParaRPr lang="zh-CN" altLang="en-US" sz="1400" dirty="0">
              <a:latin typeface="Times New Roman" panose="02020603050405020304" pitchFamily="18" charset="0"/>
              <a:cs typeface="Times New Roman" panose="02020603050405020304" pitchFamily="18" charset="0"/>
            </a:endParaRPr>
          </a:p>
          <a:p>
            <a:pPr marL="342900" lvl="0" indent="-340995" algn="just" eaLnBrk="1" hangingPunct="1">
              <a:lnSpc>
                <a:spcPct val="200000"/>
              </a:lnSpc>
              <a:spcBef>
                <a:spcPts val="325"/>
              </a:spcBef>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400" b="1" dirty="0">
                <a:latin typeface="Times New Roman" panose="02020603050405020304" pitchFamily="18" charset="0"/>
                <a:ea typeface="Arial" panose="020B0604020202020204" pitchFamily="34" charset="0"/>
                <a:cs typeface="Times New Roman" panose="02020603050405020304" pitchFamily="18" charset="0"/>
                <a:sym typeface="+mn-ea"/>
              </a:rPr>
              <a:t>Screenshot </a:t>
            </a:r>
            <a:endParaRPr lang="zh-CN" altLang="en-US" sz="1400" dirty="0">
              <a:latin typeface="Times New Roman" panose="02020603050405020304" pitchFamily="18" charset="0"/>
              <a:cs typeface="Times New Roman" panose="02020603050405020304" pitchFamily="18" charset="0"/>
            </a:endParaRPr>
          </a:p>
          <a:p>
            <a:pPr marL="342900" lvl="0" indent="-340995" algn="just" eaLnBrk="1" hangingPunct="1">
              <a:lnSpc>
                <a:spcPct val="200000"/>
              </a:lnSpc>
              <a:spcBef>
                <a:spcPts val="325"/>
              </a:spcBef>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1400" b="1" dirty="0">
                <a:latin typeface="Times New Roman" panose="02020603050405020304" pitchFamily="18" charset="0"/>
                <a:ea typeface="Arial" panose="020B0604020202020204" pitchFamily="34" charset="0"/>
                <a:cs typeface="Times New Roman" panose="02020603050405020304" pitchFamily="18" charset="0"/>
                <a:sym typeface="+mn-ea"/>
              </a:rPr>
              <a:t>Conclusion and Future Enhancement</a:t>
            </a:r>
            <a:endParaRPr lang="zh-CN" altLang="en-US" sz="1400" dirty="0">
              <a:latin typeface="Times New Roman" panose="02020603050405020304" pitchFamily="18" charset="0"/>
              <a:cs typeface="Times New Roman" panose="02020603050405020304" pitchFamily="18" charset="0"/>
            </a:endParaRPr>
          </a:p>
          <a:p>
            <a:pPr marL="342900" lvl="0" indent="-340995" algn="just" defTabSz="457200" eaLnBrk="1" hangingPunct="1">
              <a:lnSpc>
                <a:spcPct val="200000"/>
              </a:lnSpc>
              <a:spcBef>
                <a:spcPts val="325"/>
              </a:spcBef>
              <a:buFont typeface="Wingdings" panose="05000000000000000000" pitchFamily="2" charset="2"/>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endParaRPr lang="zh-CN" altLang="en-US" sz="1400" b="1" dirty="0">
              <a:latin typeface="Times New Roman" panose="02020603050405020304" pitchFamily="18" charset="0"/>
              <a:ea typeface="Arial" panose="020B0604020202020204" pitchFamily="34" charset="0"/>
              <a:cs typeface="Times New Roman" panose="02020603050405020304" pitchFamily="18" charset="0"/>
            </a:endParaRPr>
          </a:p>
        </p:txBody>
      </p:sp>
      <p:pic>
        <p:nvPicPr>
          <p:cNvPr id="7172" name="Picture 3"/>
          <p:cNvPicPr>
            <a:picLocks noChangeAspect="1"/>
          </p:cNvPicPr>
          <p:nvPr/>
        </p:nvPicPr>
        <p:blipFill>
          <a:blip r:embed="rId3"/>
          <a:stretch>
            <a:fillRect/>
          </a:stretch>
        </p:blipFill>
        <p:spPr>
          <a:xfrm>
            <a:off x="831850" y="214313"/>
            <a:ext cx="1066800" cy="1057275"/>
          </a:xfrm>
          <a:prstGeom prst="rect">
            <a:avLst/>
          </a:prstGeom>
          <a:noFill/>
          <a:ln w="9525">
            <a:noFill/>
          </a:ln>
        </p:spPr>
      </p:pic>
      <p:pic>
        <p:nvPicPr>
          <p:cNvPr id="7173" name="Picture 5"/>
          <p:cNvPicPr>
            <a:picLocks noChangeAspect="1"/>
          </p:cNvPicPr>
          <p:nvPr/>
        </p:nvPicPr>
        <p:blipFill>
          <a:blip r:embed="rId4"/>
          <a:stretch>
            <a:fillRect/>
          </a:stretch>
        </p:blipFill>
        <p:spPr>
          <a:xfrm>
            <a:off x="10336213" y="258763"/>
            <a:ext cx="1154112" cy="1103312"/>
          </a:xfrm>
          <a:prstGeom prst="rect">
            <a:avLst/>
          </a:prstGeom>
          <a:noFill/>
          <a:ln w="9525">
            <a:noFill/>
          </a:ln>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txBox="1">
            <a:spLocks noGrp="1"/>
          </p:cNvSpPr>
          <p:nvPr>
            <p:ph type="dt" idx="10"/>
          </p:nvPr>
        </p:nvSpPr>
        <p:spPr/>
        <p:txBody>
          <a:bodyPr anchor="ctr" anchorCtr="0"/>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742950" lvl="1" indent="-28575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1143000" lvl="2"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600200" lvl="3"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2057400" lvl="4"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buClr>
                <a:srgbClr val="000000"/>
              </a:buClr>
              <a:buSzPct val="100000"/>
              <a:buFont typeface="Times New Roman" panose="02020603050405020304" pitchFamily="18" charset="0"/>
              <a:buNone/>
              <a:tabLst>
                <a:tab pos="457200" algn="l"/>
                <a:tab pos="914400" algn="l"/>
                <a:tab pos="1371600" algn="l"/>
                <a:tab pos="1828800" algn="l"/>
              </a:tabLst>
            </a:pPr>
            <a:r>
              <a:rPr lang="en-US" altLang="en-US" sz="1200" dirty="0">
                <a:solidFill>
                  <a:srgbClr val="8B8B8B"/>
                </a:solidFill>
                <a:cs typeface="DejaVu Sans" charset="0"/>
              </a:rPr>
              <a:t>2/7/20</a:t>
            </a:r>
            <a:endParaRPr lang="en-US" altLang="en-US" sz="1200" dirty="0">
              <a:solidFill>
                <a:srgbClr val="8B8B8B"/>
              </a:solidFill>
              <a:ea typeface="DejaVu Sans" charset="0"/>
            </a:endParaRPr>
          </a:p>
        </p:txBody>
      </p:sp>
      <p:sp>
        <p:nvSpPr>
          <p:cNvPr id="9220" name="Rectangle 1"/>
          <p:cNvSpPr>
            <a:spLocks noGrp="1"/>
          </p:cNvSpPr>
          <p:nvPr>
            <p:ph type="title"/>
          </p:nvPr>
        </p:nvSpPr>
        <p:spPr>
          <a:xfrm>
            <a:off x="2159000" y="304800"/>
            <a:ext cx="7608888" cy="1143000"/>
          </a:xfrm>
        </p:spPr>
        <p:txBody>
          <a:bodyPr vert="horz" wrap="square" lIns="91440" tIns="45720" rIns="91440" bIns="45720" anchor="ctr" anchorCtr="0"/>
          <a:lstStyle/>
          <a:p>
            <a:pPr algn="ctr" defTabSz="457200"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200" b="1" dirty="0">
                <a:solidFill>
                  <a:srgbClr val="FF0066"/>
                </a:solidFill>
                <a:latin typeface="Times New Roman" panose="02020603050405020304" pitchFamily="18" charset="0"/>
                <a:cs typeface="Times New Roman" panose="02020603050405020304" pitchFamily="18" charset="0"/>
              </a:rPr>
              <a:t>PROBLEM IDENTIFICATION</a:t>
            </a:r>
            <a:endParaRPr lang="en-US" altLang="en-US" sz="3200" b="1" dirty="0">
              <a:solidFill>
                <a:srgbClr val="FF0066"/>
              </a:solidFill>
              <a:latin typeface="Times New Roman" panose="02020603050405020304" pitchFamily="18" charset="0"/>
              <a:ea typeface="Arial" panose="020B0604020202020204" pitchFamily="34" charset="0"/>
              <a:cs typeface="Times New Roman" panose="02020603050405020304" pitchFamily="18" charset="0"/>
            </a:endParaRPr>
          </a:p>
        </p:txBody>
      </p:sp>
      <p:pic>
        <p:nvPicPr>
          <p:cNvPr id="9221" name="Picture 3"/>
          <p:cNvPicPr>
            <a:picLocks noChangeAspect="1"/>
          </p:cNvPicPr>
          <p:nvPr/>
        </p:nvPicPr>
        <p:blipFill>
          <a:blip r:embed="rId2"/>
          <a:stretch>
            <a:fillRect/>
          </a:stretch>
        </p:blipFill>
        <p:spPr>
          <a:xfrm>
            <a:off x="831850" y="214313"/>
            <a:ext cx="1066800" cy="1057275"/>
          </a:xfrm>
          <a:prstGeom prst="rect">
            <a:avLst/>
          </a:prstGeom>
          <a:noFill/>
          <a:ln w="9525">
            <a:noFill/>
          </a:ln>
        </p:spPr>
      </p:pic>
      <p:pic>
        <p:nvPicPr>
          <p:cNvPr id="9222" name="Picture 5"/>
          <p:cNvPicPr>
            <a:picLocks noChangeAspect="1"/>
          </p:cNvPicPr>
          <p:nvPr/>
        </p:nvPicPr>
        <p:blipFill>
          <a:blip r:embed="rId3"/>
          <a:stretch>
            <a:fillRect/>
          </a:stretch>
        </p:blipFill>
        <p:spPr>
          <a:xfrm>
            <a:off x="10336213" y="258763"/>
            <a:ext cx="1154112" cy="1103312"/>
          </a:xfrm>
          <a:prstGeom prst="rect">
            <a:avLst/>
          </a:prstGeom>
          <a:noFill/>
          <a:ln w="9525">
            <a:noFill/>
          </a:ln>
        </p:spPr>
      </p:pic>
      <p:sp>
        <p:nvSpPr>
          <p:cNvPr id="2" name="Text Box 1"/>
          <p:cNvSpPr txBox="1"/>
          <p:nvPr/>
        </p:nvSpPr>
        <p:spPr>
          <a:xfrm>
            <a:off x="767080" y="1988820"/>
            <a:ext cx="11142980" cy="3903954"/>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COVID-19 pandemic has affected global health, economies, and daily life. Analyzing its spread and impact requires </a:t>
            </a:r>
            <a:r>
              <a:rPr lang="en-US" sz="2400" b="1" dirty="0">
                <a:latin typeface="Times New Roman" panose="02020603050405020304" pitchFamily="18" charset="0"/>
                <a:cs typeface="Times New Roman" panose="02020603050405020304" pitchFamily="18" charset="0"/>
              </a:rPr>
              <a:t>Exploratory Data Analysis (EDA)</a:t>
            </a:r>
            <a:r>
              <a:rPr lang="en-US" sz="2400" dirty="0">
                <a:latin typeface="Times New Roman" panose="02020603050405020304" pitchFamily="18" charset="0"/>
                <a:cs typeface="Times New Roman" panose="02020603050405020304" pitchFamily="18" charset="0"/>
              </a:rPr>
              <a:t>. </a:t>
            </a:r>
          </a:p>
          <a:p>
            <a:pPr algn="just">
              <a:lnSpc>
                <a:spcPct val="150000"/>
              </a:lnSpc>
            </a:pPr>
            <a:r>
              <a:rPr lang="en-US" sz="2400" dirty="0">
                <a:latin typeface="Times New Roman" panose="02020603050405020304" pitchFamily="18" charset="0"/>
                <a:cs typeface="Times New Roman" panose="02020603050405020304" pitchFamily="18" charset="0"/>
              </a:rPr>
              <a:t>Key challenges include:</a:t>
            </a:r>
          </a:p>
          <a:p>
            <a:pPr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Tracking trends in </a:t>
            </a:r>
            <a:r>
              <a:rPr lang="en-US" sz="2400" b="1" dirty="0">
                <a:latin typeface="Times New Roman" panose="02020603050405020304" pitchFamily="18" charset="0"/>
                <a:cs typeface="Times New Roman" panose="02020603050405020304" pitchFamily="18" charset="0"/>
              </a:rPr>
              <a:t>confirmed cases, recoveries, and fatalities</a:t>
            </a:r>
            <a:r>
              <a:rPr lang="en-US" sz="2400" dirty="0">
                <a:latin typeface="Times New Roman" panose="02020603050405020304" pitchFamily="18" charset="0"/>
                <a:cs typeface="Times New Roman" panose="02020603050405020304" pitchFamily="18" charset="0"/>
              </a:rPr>
              <a:t> over time.</a:t>
            </a:r>
          </a:p>
          <a:p>
            <a:pPr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Understanding </a:t>
            </a:r>
            <a:r>
              <a:rPr lang="en-US" sz="2400" b="1" dirty="0">
                <a:latin typeface="Times New Roman" panose="02020603050405020304" pitchFamily="18" charset="0"/>
                <a:cs typeface="Times New Roman" panose="02020603050405020304" pitchFamily="18" charset="0"/>
              </a:rPr>
              <a:t>regional variations</a:t>
            </a:r>
            <a:r>
              <a:rPr lang="en-US" sz="2400" dirty="0">
                <a:latin typeface="Times New Roman" panose="02020603050405020304" pitchFamily="18" charset="0"/>
                <a:cs typeface="Times New Roman" panose="02020603050405020304" pitchFamily="18" charset="0"/>
              </a:rPr>
              <a:t> and how different areas were impacted.</a:t>
            </a:r>
          </a:p>
          <a:p>
            <a:pPr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Effectively </a:t>
            </a:r>
            <a:r>
              <a:rPr lang="en-US" sz="2400" b="1" dirty="0">
                <a:latin typeface="Times New Roman" panose="02020603050405020304" pitchFamily="18" charset="0"/>
                <a:cs typeface="Times New Roman" panose="02020603050405020304" pitchFamily="18" charset="0"/>
              </a:rPr>
              <a:t>visualizing large datasets</a:t>
            </a:r>
            <a:r>
              <a:rPr lang="en-US" sz="2400" dirty="0">
                <a:latin typeface="Times New Roman" panose="02020603050405020304" pitchFamily="18" charset="0"/>
                <a:cs typeface="Times New Roman" panose="02020603050405020304" pitchFamily="18" charset="0"/>
              </a:rPr>
              <a:t> for meaningful insights and decision-making.</a:t>
            </a:r>
          </a:p>
          <a:p>
            <a:pPr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Handling </a:t>
            </a:r>
            <a:r>
              <a:rPr lang="en-US" sz="2400" b="1" dirty="0">
                <a:latin typeface="Times New Roman" panose="02020603050405020304" pitchFamily="18" charset="0"/>
                <a:cs typeface="Times New Roman" panose="02020603050405020304" pitchFamily="18" charset="0"/>
              </a:rPr>
              <a:t>incomplete and inconsistent data</a:t>
            </a:r>
            <a:r>
              <a:rPr lang="en-US" sz="2400" dirty="0">
                <a:latin typeface="Times New Roman" panose="02020603050405020304" pitchFamily="18" charset="0"/>
                <a:cs typeface="Times New Roman" panose="02020603050405020304" pitchFamily="18" charset="0"/>
              </a:rPr>
              <a:t> from various sources.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p:cNvSpPr>
          <p:nvPr>
            <p:ph type="title"/>
          </p:nvPr>
        </p:nvSpPr>
        <p:spPr>
          <a:xfrm>
            <a:off x="1981200" y="274638"/>
            <a:ext cx="8229600" cy="1143000"/>
          </a:xfrm>
        </p:spPr>
        <p:txBody>
          <a:bodyPr vert="horz" wrap="square" lIns="91440" tIns="45720" rIns="91440" bIns="45720" anchor="ctr" anchorCtr="0"/>
          <a:lstStyle/>
          <a:p>
            <a:pPr algn="ctr" defTabSz="457200"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200" b="1" dirty="0">
                <a:solidFill>
                  <a:srgbClr val="FF0066"/>
                </a:solidFill>
                <a:latin typeface="Times New Roman" panose="02020603050405020304" pitchFamily="18" charset="0"/>
                <a:cs typeface="Times New Roman" panose="02020603050405020304" pitchFamily="18" charset="0"/>
              </a:rPr>
              <a:t>OBJECTIVE </a:t>
            </a:r>
            <a:endParaRPr lang="en-US" altLang="en-US" sz="3200" b="1" dirty="0">
              <a:solidFill>
                <a:srgbClr val="FF0066"/>
              </a:solidFill>
              <a:latin typeface="Times New Roman" panose="02020603050405020304" pitchFamily="18" charset="0"/>
              <a:ea typeface="Arial" panose="020B0604020202020204" pitchFamily="34" charset="0"/>
              <a:cs typeface="Times New Roman" panose="02020603050405020304" pitchFamily="18" charset="0"/>
            </a:endParaRPr>
          </a:p>
        </p:txBody>
      </p:sp>
      <p:pic>
        <p:nvPicPr>
          <p:cNvPr id="10244" name="Picture 3"/>
          <p:cNvPicPr>
            <a:picLocks noChangeAspect="1"/>
          </p:cNvPicPr>
          <p:nvPr/>
        </p:nvPicPr>
        <p:blipFill>
          <a:blip r:embed="rId3"/>
          <a:stretch>
            <a:fillRect/>
          </a:stretch>
        </p:blipFill>
        <p:spPr>
          <a:xfrm>
            <a:off x="831850" y="214313"/>
            <a:ext cx="1066800" cy="1057275"/>
          </a:xfrm>
          <a:prstGeom prst="rect">
            <a:avLst/>
          </a:prstGeom>
          <a:noFill/>
          <a:ln w="9525">
            <a:noFill/>
          </a:ln>
        </p:spPr>
      </p:pic>
      <p:pic>
        <p:nvPicPr>
          <p:cNvPr id="10245" name="Picture 5"/>
          <p:cNvPicPr>
            <a:picLocks noChangeAspect="1"/>
          </p:cNvPicPr>
          <p:nvPr/>
        </p:nvPicPr>
        <p:blipFill>
          <a:blip r:embed="rId4"/>
          <a:stretch>
            <a:fillRect/>
          </a:stretch>
        </p:blipFill>
        <p:spPr>
          <a:xfrm>
            <a:off x="10336213" y="258763"/>
            <a:ext cx="1154112" cy="1103312"/>
          </a:xfrm>
          <a:prstGeom prst="rect">
            <a:avLst/>
          </a:prstGeom>
          <a:noFill/>
          <a:ln w="9525">
            <a:noFill/>
          </a:ln>
        </p:spPr>
      </p:pic>
      <p:sp>
        <p:nvSpPr>
          <p:cNvPr id="2" name="Text Box 1"/>
          <p:cNvSpPr txBox="1"/>
          <p:nvPr/>
        </p:nvSpPr>
        <p:spPr>
          <a:xfrm>
            <a:off x="973455" y="1486535"/>
            <a:ext cx="10664190" cy="5223802"/>
          </a:xfrm>
          <a:prstGeom prst="rect">
            <a:avLst/>
          </a:prstGeom>
          <a:noFill/>
        </p:spPr>
        <p:txBody>
          <a:bodyPr wrap="square" rtlCol="0">
            <a:spAutoFit/>
          </a:bodyPr>
          <a:lstStyle/>
          <a:p>
            <a:pPr algn="just">
              <a:lnSpc>
                <a:spcPct val="150000"/>
              </a:lnSpc>
            </a:pPr>
            <a:r>
              <a:rPr lang="en-US" sz="2250" dirty="0">
                <a:latin typeface="Times New Roman" panose="02020603050405020304" pitchFamily="18" charset="0"/>
                <a:cs typeface="Times New Roman" panose="02020603050405020304" pitchFamily="18" charset="0"/>
              </a:rPr>
              <a:t>The aim of this study is to perform </a:t>
            </a:r>
            <a:r>
              <a:rPr lang="en-US" sz="2250" b="1" dirty="0">
                <a:latin typeface="Times New Roman" panose="02020603050405020304" pitchFamily="18" charset="0"/>
                <a:cs typeface="Times New Roman" panose="02020603050405020304" pitchFamily="18" charset="0"/>
              </a:rPr>
              <a:t>Exploratory Data Analysis (EDA)</a:t>
            </a:r>
            <a:r>
              <a:rPr lang="en-US" sz="2250" dirty="0">
                <a:latin typeface="Times New Roman" panose="02020603050405020304" pitchFamily="18" charset="0"/>
                <a:cs typeface="Times New Roman" panose="02020603050405020304" pitchFamily="18" charset="0"/>
              </a:rPr>
              <a:t> on COVID-19 datasets using </a:t>
            </a:r>
            <a:r>
              <a:rPr lang="en-US" sz="2250" b="1" dirty="0">
                <a:latin typeface="Times New Roman" panose="02020603050405020304" pitchFamily="18" charset="0"/>
                <a:cs typeface="Times New Roman" panose="02020603050405020304" pitchFamily="18" charset="0"/>
              </a:rPr>
              <a:t>ggplot2 in R</a:t>
            </a:r>
            <a:r>
              <a:rPr lang="en-US" sz="2250" dirty="0">
                <a:latin typeface="Times New Roman" panose="02020603050405020304" pitchFamily="18" charset="0"/>
                <a:cs typeface="Times New Roman" panose="02020603050405020304" pitchFamily="18" charset="0"/>
              </a:rPr>
              <a:t> to:</a:t>
            </a:r>
          </a:p>
          <a:p>
            <a:pPr algn="just">
              <a:lnSpc>
                <a:spcPct val="150000"/>
              </a:lnSpc>
              <a:buFont typeface="Arial" panose="020B0604020202020204" pitchFamily="34" charset="0"/>
              <a:buChar char="•"/>
            </a:pPr>
            <a:r>
              <a:rPr lang="en-US" sz="2250" b="1" dirty="0">
                <a:latin typeface="Times New Roman" panose="02020603050405020304" pitchFamily="18" charset="0"/>
                <a:cs typeface="Times New Roman" panose="02020603050405020304" pitchFamily="18" charset="0"/>
              </a:rPr>
              <a:t>Analyze trends</a:t>
            </a:r>
            <a:r>
              <a:rPr lang="en-US" sz="2250" dirty="0">
                <a:latin typeface="Times New Roman" panose="02020603050405020304" pitchFamily="18" charset="0"/>
                <a:cs typeface="Times New Roman" panose="02020603050405020304" pitchFamily="18" charset="0"/>
              </a:rPr>
              <a:t> in confirmed cases, recoveries, and fatalities over time.</a:t>
            </a:r>
          </a:p>
          <a:p>
            <a:pPr algn="just">
              <a:lnSpc>
                <a:spcPct val="150000"/>
              </a:lnSpc>
              <a:buFont typeface="Arial" panose="020B0604020202020204" pitchFamily="34" charset="0"/>
              <a:buChar char="•"/>
            </a:pPr>
            <a:r>
              <a:rPr lang="en-US" sz="2250" b="1" dirty="0">
                <a:latin typeface="Times New Roman" panose="02020603050405020304" pitchFamily="18" charset="0"/>
                <a:cs typeface="Times New Roman" panose="02020603050405020304" pitchFamily="18" charset="0"/>
              </a:rPr>
              <a:t>Understand regional variations</a:t>
            </a:r>
            <a:r>
              <a:rPr lang="en-US" sz="2250" dirty="0">
                <a:latin typeface="Times New Roman" panose="02020603050405020304" pitchFamily="18" charset="0"/>
                <a:cs typeface="Times New Roman" panose="02020603050405020304" pitchFamily="18" charset="0"/>
              </a:rPr>
              <a:t> in COVID-19 spread and impact.</a:t>
            </a:r>
          </a:p>
          <a:p>
            <a:pPr algn="just">
              <a:lnSpc>
                <a:spcPct val="150000"/>
              </a:lnSpc>
              <a:buFont typeface="Arial" panose="020B0604020202020204" pitchFamily="34" charset="0"/>
              <a:buChar char="•"/>
            </a:pPr>
            <a:r>
              <a:rPr lang="en-US" sz="2250" b="1" dirty="0">
                <a:latin typeface="Times New Roman" panose="02020603050405020304" pitchFamily="18" charset="0"/>
                <a:cs typeface="Times New Roman" panose="02020603050405020304" pitchFamily="18" charset="0"/>
              </a:rPr>
              <a:t>Identify correlations</a:t>
            </a:r>
            <a:r>
              <a:rPr lang="en-US" sz="2250" dirty="0">
                <a:latin typeface="Times New Roman" panose="02020603050405020304" pitchFamily="18" charset="0"/>
                <a:cs typeface="Times New Roman" panose="02020603050405020304" pitchFamily="18" charset="0"/>
              </a:rPr>
              <a:t> between different factors such as infection rates, recovery rates, and mortality rates.</a:t>
            </a:r>
          </a:p>
          <a:p>
            <a:pPr algn="just">
              <a:lnSpc>
                <a:spcPct val="150000"/>
              </a:lnSpc>
              <a:buFont typeface="Arial" panose="020B0604020202020204" pitchFamily="34" charset="0"/>
              <a:buChar char="•"/>
            </a:pPr>
            <a:r>
              <a:rPr lang="en-US" sz="2250" b="1" dirty="0">
                <a:latin typeface="Times New Roman" panose="02020603050405020304" pitchFamily="18" charset="0"/>
                <a:cs typeface="Times New Roman" panose="02020603050405020304" pitchFamily="18" charset="0"/>
              </a:rPr>
              <a:t>Visualize key insights</a:t>
            </a:r>
            <a:r>
              <a:rPr lang="en-US" sz="2250" dirty="0">
                <a:latin typeface="Times New Roman" panose="02020603050405020304" pitchFamily="18" charset="0"/>
                <a:cs typeface="Times New Roman" panose="02020603050405020304" pitchFamily="18" charset="0"/>
              </a:rPr>
              <a:t> using line charts, bar plots, scatter plots, and heatmaps.</a:t>
            </a:r>
          </a:p>
          <a:p>
            <a:pPr algn="just">
              <a:lnSpc>
                <a:spcPct val="150000"/>
              </a:lnSpc>
              <a:buFont typeface="Arial" panose="020B0604020202020204" pitchFamily="34" charset="0"/>
              <a:buChar char="•"/>
            </a:pPr>
            <a:r>
              <a:rPr lang="en-US" sz="2250" b="1" dirty="0">
                <a:latin typeface="Times New Roman" panose="02020603050405020304" pitchFamily="18" charset="0"/>
                <a:cs typeface="Times New Roman" panose="02020603050405020304" pitchFamily="18" charset="0"/>
              </a:rPr>
              <a:t>Handle missing and inconsistent data</a:t>
            </a:r>
            <a:r>
              <a:rPr lang="en-US" sz="2250" dirty="0">
                <a:latin typeface="Times New Roman" panose="02020603050405020304" pitchFamily="18" charset="0"/>
                <a:cs typeface="Times New Roman" panose="02020603050405020304" pitchFamily="18" charset="0"/>
              </a:rPr>
              <a:t> for accurate analysis.</a:t>
            </a:r>
          </a:p>
          <a:p>
            <a:pPr algn="just">
              <a:lnSpc>
                <a:spcPct val="150000"/>
              </a:lnSpc>
              <a:buFont typeface="Arial" panose="020B0604020202020204" pitchFamily="34" charset="0"/>
              <a:buChar char="•"/>
            </a:pPr>
            <a:r>
              <a:rPr lang="en-US" sz="2250" b="1" dirty="0">
                <a:latin typeface="Times New Roman" panose="02020603050405020304" pitchFamily="18" charset="0"/>
                <a:cs typeface="Times New Roman" panose="02020603050405020304" pitchFamily="18" charset="0"/>
              </a:rPr>
              <a:t>Improve decision-making</a:t>
            </a:r>
            <a:r>
              <a:rPr lang="en-US" sz="2250" dirty="0">
                <a:latin typeface="Times New Roman" panose="02020603050405020304" pitchFamily="18" charset="0"/>
                <a:cs typeface="Times New Roman" panose="02020603050405020304" pitchFamily="18" charset="0"/>
              </a:rPr>
              <a:t> by presenting clear, data-driven insights to policymakers and researchers.</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p:nvPr/>
        </p:nvSpPr>
        <p:spPr>
          <a:xfrm>
            <a:off x="2514600" y="304800"/>
            <a:ext cx="6934200" cy="107378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sz="3200" b="1" dirty="0">
                <a:solidFill>
                  <a:srgbClr val="0000FF"/>
                </a:solidFill>
                <a:latin typeface="Times New Roman" panose="02020603050405020304" pitchFamily="18" charset="0"/>
                <a:cs typeface="Times New Roman" panose="02020603050405020304" pitchFamily="18" charset="0"/>
              </a:rPr>
              <a:t>PROPOSED SYSTEM </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sz="3200" b="1" dirty="0">
                <a:solidFill>
                  <a:srgbClr val="FF0000"/>
                </a:solidFill>
                <a:latin typeface="Times New Roman" panose="02020603050405020304" pitchFamily="18" charset="0"/>
                <a:cs typeface="Times New Roman" panose="02020603050405020304" pitchFamily="18" charset="0"/>
              </a:rPr>
              <a:t> </a:t>
            </a:r>
            <a:r>
              <a:rPr lang="en-US" altLang="en-US" sz="2800" b="1" dirty="0">
                <a:solidFill>
                  <a:srgbClr val="FF0000"/>
                </a:solidFill>
                <a:latin typeface="Times New Roman" panose="02020603050405020304" pitchFamily="18" charset="0"/>
                <a:cs typeface="Times New Roman" panose="02020603050405020304" pitchFamily="18" charset="0"/>
              </a:rPr>
              <a:t>BLOCK   DIAGRAM </a:t>
            </a:r>
            <a:endParaRPr lang="en-US" altLang="en-US" sz="3200" b="1" dirty="0">
              <a:solidFill>
                <a:srgbClr val="FF0066"/>
              </a:solidFill>
              <a:latin typeface="Times New Roman" panose="02020603050405020304" pitchFamily="18" charset="0"/>
              <a:ea typeface="Arial" panose="020B0604020202020204" pitchFamily="34" charset="0"/>
              <a:cs typeface="Times New Roman" panose="02020603050405020304" pitchFamily="18" charset="0"/>
            </a:endParaRPr>
          </a:p>
        </p:txBody>
      </p:sp>
      <p:pic>
        <p:nvPicPr>
          <p:cNvPr id="12291" name="Picture 3"/>
          <p:cNvPicPr>
            <a:picLocks noChangeAspect="1"/>
          </p:cNvPicPr>
          <p:nvPr/>
        </p:nvPicPr>
        <p:blipFill>
          <a:blip r:embed="rId3"/>
          <a:stretch>
            <a:fillRect/>
          </a:stretch>
        </p:blipFill>
        <p:spPr>
          <a:xfrm>
            <a:off x="831850" y="214313"/>
            <a:ext cx="1066800" cy="1057275"/>
          </a:xfrm>
          <a:prstGeom prst="rect">
            <a:avLst/>
          </a:prstGeom>
          <a:noFill/>
          <a:ln w="9525">
            <a:noFill/>
          </a:ln>
        </p:spPr>
      </p:pic>
      <p:pic>
        <p:nvPicPr>
          <p:cNvPr id="12292" name="Picture 5"/>
          <p:cNvPicPr>
            <a:picLocks noChangeAspect="1"/>
          </p:cNvPicPr>
          <p:nvPr/>
        </p:nvPicPr>
        <p:blipFill>
          <a:blip r:embed="rId4"/>
          <a:stretch>
            <a:fillRect/>
          </a:stretch>
        </p:blipFill>
        <p:spPr>
          <a:xfrm>
            <a:off x="10336213" y="258763"/>
            <a:ext cx="1154112" cy="1103312"/>
          </a:xfrm>
          <a:prstGeom prst="rect">
            <a:avLst/>
          </a:prstGeom>
          <a:noFill/>
          <a:ln w="9525">
            <a:noFill/>
          </a:ln>
        </p:spPr>
      </p:pic>
      <p:pic>
        <p:nvPicPr>
          <p:cNvPr id="3" name="Picture 2">
            <a:extLst>
              <a:ext uri="{FF2B5EF4-FFF2-40B4-BE49-F238E27FC236}">
                <a16:creationId xmlns:a16="http://schemas.microsoft.com/office/drawing/2014/main" id="{2A93E31A-1E40-3944-E77E-F34FC87AE68B}"/>
              </a:ext>
            </a:extLst>
          </p:cNvPr>
          <p:cNvPicPr>
            <a:picLocks noChangeAspect="1"/>
          </p:cNvPicPr>
          <p:nvPr/>
        </p:nvPicPr>
        <p:blipFill>
          <a:blip r:embed="rId5"/>
          <a:stretch>
            <a:fillRect/>
          </a:stretch>
        </p:blipFill>
        <p:spPr>
          <a:xfrm>
            <a:off x="3287688" y="1378585"/>
            <a:ext cx="5688631" cy="5174615"/>
          </a:xfrm>
          <a:prstGeom prst="rect">
            <a:avLst/>
          </a:prstGeom>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p:cNvSpPr>
          <p:nvPr>
            <p:ph type="title"/>
          </p:nvPr>
        </p:nvSpPr>
        <p:spPr/>
        <p:txBody>
          <a:bodyPr vert="horz" wrap="square" lIns="0" tIns="0" rIns="0" bIns="0" anchor="ctr" anchorCtr="0"/>
          <a:lstStyle/>
          <a:p>
            <a:pPr algn="ctr" defTabSz="457200"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200" b="1" dirty="0">
                <a:solidFill>
                  <a:srgbClr val="FF0000"/>
                </a:solidFill>
                <a:latin typeface="Times New Roman" panose="02020603050405020304" pitchFamily="18" charset="0"/>
                <a:ea typeface="Arial" panose="020B0604020202020204" pitchFamily="34" charset="0"/>
                <a:cs typeface="Times New Roman" panose="02020603050405020304" pitchFamily="18" charset="0"/>
                <a:sym typeface="+mn-ea"/>
              </a:rPr>
              <a:t>PROPOSED SYSTEM</a:t>
            </a:r>
          </a:p>
        </p:txBody>
      </p:sp>
      <p:pic>
        <p:nvPicPr>
          <p:cNvPr id="14340" name="Picture 3"/>
          <p:cNvPicPr>
            <a:picLocks noChangeAspect="1"/>
          </p:cNvPicPr>
          <p:nvPr/>
        </p:nvPicPr>
        <p:blipFill>
          <a:blip r:embed="rId3"/>
          <a:stretch>
            <a:fillRect/>
          </a:stretch>
        </p:blipFill>
        <p:spPr>
          <a:xfrm>
            <a:off x="831850" y="214313"/>
            <a:ext cx="1066800" cy="1057275"/>
          </a:xfrm>
          <a:prstGeom prst="rect">
            <a:avLst/>
          </a:prstGeom>
          <a:noFill/>
          <a:ln w="9525">
            <a:noFill/>
          </a:ln>
        </p:spPr>
      </p:pic>
      <p:pic>
        <p:nvPicPr>
          <p:cNvPr id="14341" name="Picture 5"/>
          <p:cNvPicPr>
            <a:picLocks noChangeAspect="1"/>
          </p:cNvPicPr>
          <p:nvPr/>
        </p:nvPicPr>
        <p:blipFill>
          <a:blip r:embed="rId4"/>
          <a:stretch>
            <a:fillRect/>
          </a:stretch>
        </p:blipFill>
        <p:spPr>
          <a:xfrm>
            <a:off x="10336213" y="258763"/>
            <a:ext cx="1154112" cy="1103312"/>
          </a:xfrm>
          <a:prstGeom prst="rect">
            <a:avLst/>
          </a:prstGeom>
          <a:noFill/>
          <a:ln w="9525">
            <a:noFill/>
          </a:ln>
        </p:spPr>
      </p:pic>
      <p:sp>
        <p:nvSpPr>
          <p:cNvPr id="2" name="Rectangle 1">
            <a:extLst>
              <a:ext uri="{FF2B5EF4-FFF2-40B4-BE49-F238E27FC236}">
                <a16:creationId xmlns:a16="http://schemas.microsoft.com/office/drawing/2014/main" id="{049DACD8-B1D1-C05F-8C6D-1369E68172DD}"/>
              </a:ext>
            </a:extLst>
          </p:cNvPr>
          <p:cNvSpPr>
            <a:spLocks noChangeArrowheads="1"/>
          </p:cNvSpPr>
          <p:nvPr/>
        </p:nvSpPr>
        <p:spPr bwMode="auto">
          <a:xfrm>
            <a:off x="831850" y="1397968"/>
            <a:ext cx="10971213"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 &amp; Loading</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Source COVID-19 data (e.g., from WHO, JHU, or public datasets) and load it into R using packages like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readr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read.csv.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Preprocessing</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Clean the dataset by handling missing values, standardizing date formats, and filtering for relevant regions or time periods.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Exploratory Data Analysis (EDA)</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Summarize key metrics (e.g., total cases, deaths, recoveries) and identify trends, outliers, or anomalies in the data.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Visualization Using ggplot2</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visualizations like time series plots, bar charts, or scatter plots to explore trends in COVID-19 cases, deaths, or vaccination rates.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Insights and Decision Making</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Extract insights (e.g., peak infection periods, regional impacts) to inform public health strategies or further research. </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p:cNvSpPr>
          <p:nvPr>
            <p:ph type="title"/>
          </p:nvPr>
        </p:nvSpPr>
        <p:spPr/>
        <p:txBody>
          <a:bodyPr vert="horz" wrap="square" lIns="91440" tIns="45720" rIns="91440" bIns="45720" anchor="ctr" anchorCtr="0"/>
          <a:lstStyle/>
          <a:p>
            <a:pPr algn="ctr" defTabSz="457200"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200" b="1" dirty="0">
                <a:solidFill>
                  <a:srgbClr val="FF0066"/>
                </a:solidFill>
                <a:latin typeface="Times New Roman" panose="02020603050405020304" pitchFamily="18" charset="0"/>
                <a:cs typeface="Times New Roman" panose="02020603050405020304" pitchFamily="18" charset="0"/>
              </a:rPr>
              <a:t>ADVANTAGES OF PROPOSED SYSTEM</a:t>
            </a:r>
            <a:endParaRPr lang="en-US" altLang="en-US" sz="3200" b="1" dirty="0">
              <a:solidFill>
                <a:srgbClr val="FF0066"/>
              </a:solidFill>
              <a:latin typeface="Times New Roman" panose="02020603050405020304" pitchFamily="18" charset="0"/>
              <a:ea typeface="Arial" panose="020B0604020202020204" pitchFamily="34" charset="0"/>
              <a:cs typeface="Times New Roman" panose="02020603050405020304" pitchFamily="18" charset="0"/>
            </a:endParaRPr>
          </a:p>
        </p:txBody>
      </p:sp>
      <p:pic>
        <p:nvPicPr>
          <p:cNvPr id="16388" name="Picture 3"/>
          <p:cNvPicPr>
            <a:picLocks noChangeAspect="1"/>
          </p:cNvPicPr>
          <p:nvPr/>
        </p:nvPicPr>
        <p:blipFill>
          <a:blip r:embed="rId3"/>
          <a:stretch>
            <a:fillRect/>
          </a:stretch>
        </p:blipFill>
        <p:spPr>
          <a:xfrm>
            <a:off x="831850" y="214313"/>
            <a:ext cx="1066800" cy="1057275"/>
          </a:xfrm>
          <a:prstGeom prst="rect">
            <a:avLst/>
          </a:prstGeom>
          <a:noFill/>
          <a:ln w="9525">
            <a:noFill/>
          </a:ln>
        </p:spPr>
      </p:pic>
      <p:pic>
        <p:nvPicPr>
          <p:cNvPr id="16389" name="Picture 5"/>
          <p:cNvPicPr>
            <a:picLocks noChangeAspect="1"/>
          </p:cNvPicPr>
          <p:nvPr/>
        </p:nvPicPr>
        <p:blipFill>
          <a:blip r:embed="rId4"/>
          <a:stretch>
            <a:fillRect/>
          </a:stretch>
        </p:blipFill>
        <p:spPr>
          <a:xfrm>
            <a:off x="10336213" y="258763"/>
            <a:ext cx="1154112" cy="1103312"/>
          </a:xfrm>
          <a:prstGeom prst="rect">
            <a:avLst/>
          </a:prstGeom>
          <a:noFill/>
          <a:ln w="9525">
            <a:noFill/>
          </a:ln>
        </p:spPr>
      </p:pic>
      <p:sp>
        <p:nvSpPr>
          <p:cNvPr id="4" name="Rectangle 2">
            <a:extLst>
              <a:ext uri="{FF2B5EF4-FFF2-40B4-BE49-F238E27FC236}">
                <a16:creationId xmlns:a16="http://schemas.microsoft.com/office/drawing/2014/main" id="{95823DD9-6EE8-6384-43A0-EAAC6543C7C2}"/>
              </a:ext>
            </a:extLst>
          </p:cNvPr>
          <p:cNvSpPr>
            <a:spLocks noGrp="1" noChangeArrowheads="1"/>
          </p:cNvSpPr>
          <p:nvPr>
            <p:ph idx="1"/>
          </p:nvPr>
        </p:nvSpPr>
        <p:spPr bwMode="auto">
          <a:xfrm>
            <a:off x="1365613" y="1916832"/>
            <a:ext cx="9649072" cy="4191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Clear Steps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 follows an easy, organized process—collect data, clean it, explore it, visualize it, and make decisions.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Better Data Quality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Cleaning fixes errors like missing values, making the data more reliable.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Find Patterns Easily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EDA spots trends, like case spikes, to understand the data better.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Great Visuals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ggplot2 creates clear, customizable charts to show trends, making it easy to see what’s happening.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Smarter Choices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Insights from the analysis help make better decisions, like planning healthcare resources. </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Rectangle 1"/>
          <p:cNvSpPr>
            <a:spLocks noGrp="1"/>
          </p:cNvSpPr>
          <p:nvPr>
            <p:ph type="title"/>
          </p:nvPr>
        </p:nvSpPr>
        <p:spPr>
          <a:xfrm>
            <a:off x="609600" y="273050"/>
            <a:ext cx="10971212" cy="1143000"/>
          </a:xfrm>
          <a:prstGeom prst="rect">
            <a:avLst/>
          </a:prstGeom>
          <a:noFill/>
          <a:ln>
            <a:noFill/>
          </a:ln>
        </p:spPr>
        <p:txBody>
          <a:bodyPr vert="horz" lIns="0" tIns="0" rIns="0" bIns="0" anchor="ctr"/>
          <a:lstStyle>
            <a:lvl1pPr marL="0" indent="0" algn="l" rtl="0" eaLnBrk="0" fontAlgn="base" latinLnBrk="0" hangingPunct="0">
              <a:lnSpc>
                <a:spcPct val="83000"/>
              </a:lnSpc>
              <a:spcBef>
                <a:spcPct val="0"/>
              </a:spcBef>
              <a:spcAft>
                <a:spcPct val="0"/>
              </a:spcAft>
              <a:buClr>
                <a:srgbClr val="000000"/>
              </a:buClr>
              <a:buFont typeface="Times New Roman" panose="02020603050405020304" pitchFamily="18" charset="0"/>
              <a:buNone/>
              <a:defRPr sz="4400" b="0" i="0" u="none" baseline="0">
                <a:solidFill>
                  <a:srgbClr val="000000"/>
                </a:solidFill>
                <a:latin typeface="Calibri" panose="020F0502020204030204" charset="0"/>
                <a:ea typeface="WenQuanYi Micro Hei" charset="0"/>
                <a:sym typeface="Arial" panose="020B0604020202020204" pitchFamily="34" charset="0"/>
              </a:defRPr>
            </a:lvl1pPr>
          </a:lstStyle>
          <a:p>
            <a:pPr lvl="0"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200" b="1">
                <a:solidFill>
                  <a:srgbClr val="FF0066"/>
                </a:solidFill>
                <a:latin typeface="Times New Roman" panose="02020603050405020304" pitchFamily="18" charset="0"/>
                <a:ea typeface="Arial" panose="020B0604020202020204" pitchFamily="34" charset="0"/>
                <a:cs typeface="Times New Roman" panose="02020603050405020304" pitchFamily="18" charset="0"/>
              </a:rPr>
              <a:t>Module Description </a:t>
            </a:r>
            <a:endParaRPr lang="zh-CN" altLang="en-US">
              <a:latin typeface="Times New Roman" panose="02020603050405020304" pitchFamily="18" charset="0"/>
              <a:cs typeface="Times New Roman" panose="02020603050405020304" pitchFamily="18" charset="0"/>
            </a:endParaRPr>
          </a:p>
        </p:txBody>
      </p:sp>
      <p:pic>
        <p:nvPicPr>
          <p:cNvPr id="2097158" name="Picture 3"/>
          <p:cNvPicPr/>
          <p:nvPr/>
        </p:nvPicPr>
        <p:blipFill>
          <a:blip r:embed="rId3"/>
          <a:srcRect/>
          <a:stretch>
            <a:fillRect/>
          </a:stretch>
        </p:blipFill>
        <p:spPr>
          <a:xfrm>
            <a:off x="831850" y="214312"/>
            <a:ext cx="1066800" cy="1057275"/>
          </a:xfrm>
          <a:prstGeom prst="rect">
            <a:avLst/>
          </a:prstGeom>
          <a:noFill/>
          <a:ln>
            <a:noFill/>
          </a:ln>
        </p:spPr>
      </p:pic>
      <p:pic>
        <p:nvPicPr>
          <p:cNvPr id="2097159" name="Picture 5"/>
          <p:cNvPicPr/>
          <p:nvPr/>
        </p:nvPicPr>
        <p:blipFill>
          <a:blip r:embed="rId4"/>
          <a:srcRect/>
          <a:stretch>
            <a:fillRect/>
          </a:stretch>
        </p:blipFill>
        <p:spPr>
          <a:xfrm>
            <a:off x="10336212" y="258762"/>
            <a:ext cx="1154112" cy="1103312"/>
          </a:xfrm>
          <a:prstGeom prst="rect">
            <a:avLst/>
          </a:prstGeom>
          <a:noFill/>
          <a:ln>
            <a:noFill/>
          </a:ln>
        </p:spPr>
      </p:pic>
      <p:sp>
        <p:nvSpPr>
          <p:cNvPr id="4" name="Rectangle 2">
            <a:extLst>
              <a:ext uri="{FF2B5EF4-FFF2-40B4-BE49-F238E27FC236}">
                <a16:creationId xmlns:a16="http://schemas.microsoft.com/office/drawing/2014/main" id="{FD1B9EA1-D532-44D8-9E06-C3CEB5699980}"/>
              </a:ext>
            </a:extLst>
          </p:cNvPr>
          <p:cNvSpPr>
            <a:spLocks noGrp="1" noChangeArrowheads="1"/>
          </p:cNvSpPr>
          <p:nvPr>
            <p:ph idx="1"/>
          </p:nvPr>
        </p:nvSpPr>
        <p:spPr bwMode="auto">
          <a:xfrm>
            <a:off x="2120900" y="1068353"/>
            <a:ext cx="8943652" cy="5588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55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Get &amp; Load Data</a:t>
            </a:r>
            <a:br>
              <a:rPr kumimoji="0" lang="en-US" altLang="en-US" sz="15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5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Collect data (e.g., from JHU) and load into R using read.csv.</a:t>
            </a:r>
            <a:br>
              <a:rPr kumimoji="0" lang="en-US" altLang="en-US" sz="15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55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a:t>
            </a:r>
            <a:r>
              <a:rPr kumimoji="0" lang="en-US" altLang="en-US" sz="15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CSV file (dates, countries, cases, deaths). </a:t>
            </a:r>
            <a:r>
              <a:rPr kumimoji="0" lang="en-US" altLang="en-US" sz="155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Output:</a:t>
            </a:r>
            <a:r>
              <a:rPr kumimoji="0" lang="en-US" altLang="en-US" sz="15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Loaded data.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55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Clean the Data</a:t>
            </a:r>
            <a:br>
              <a:rPr kumimoji="0" lang="en-US" altLang="en-US" sz="15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5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Fix dates, remove missing data, and filter (e.g., India) using </a:t>
            </a:r>
            <a:r>
              <a:rPr kumimoji="0" lang="en-US" altLang="en-US" sz="155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dplyr</a:t>
            </a:r>
            <a:r>
              <a:rPr kumimoji="0" lang="en-US" altLang="en-US" sz="15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15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55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a:t>
            </a:r>
            <a:r>
              <a:rPr kumimoji="0" lang="en-US" altLang="en-US" sz="15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Loaded data. </a:t>
            </a:r>
            <a:r>
              <a:rPr kumimoji="0" lang="en-US" altLang="en-US" sz="155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Output:</a:t>
            </a:r>
            <a:r>
              <a:rPr kumimoji="0" lang="en-US" altLang="en-US" sz="15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Clean data.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55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Explore the Data</a:t>
            </a:r>
            <a:br>
              <a:rPr kumimoji="0" lang="en-US" altLang="en-US" sz="15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5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Calculate totals (cases, deaths) and daily new cases with </a:t>
            </a:r>
            <a:r>
              <a:rPr kumimoji="0" lang="en-US" altLang="en-US" sz="155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dplyr</a:t>
            </a:r>
            <a:r>
              <a:rPr kumimoji="0" lang="en-US" altLang="en-US" sz="15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Spot trends.</a:t>
            </a:r>
            <a:br>
              <a:rPr kumimoji="0" lang="en-US" altLang="en-US" sz="15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55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a:t>
            </a:r>
            <a:r>
              <a:rPr kumimoji="0" lang="en-US" altLang="en-US" sz="15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Clean data. </a:t>
            </a:r>
            <a:r>
              <a:rPr kumimoji="0" lang="en-US" altLang="en-US" sz="155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Output:</a:t>
            </a:r>
            <a:r>
              <a:rPr kumimoji="0" lang="en-US" altLang="en-US" sz="15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Trends and numbers.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55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Make Charts with ggplot2</a:t>
            </a:r>
            <a:br>
              <a:rPr kumimoji="0" lang="en-US" altLang="en-US" sz="15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5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line charts (daily cases) and dot charts (cases vs. deaths).</a:t>
            </a:r>
            <a:br>
              <a:rPr kumimoji="0" lang="en-US" altLang="en-US" sz="15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55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a:t>
            </a:r>
            <a:r>
              <a:rPr kumimoji="0" lang="en-US" altLang="en-US" sz="15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Trends. </a:t>
            </a:r>
            <a:r>
              <a:rPr kumimoji="0" lang="en-US" altLang="en-US" sz="155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Output:</a:t>
            </a:r>
            <a:r>
              <a:rPr kumimoji="0" lang="en-US" altLang="en-US" sz="15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Visual charts.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55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Find Insights &amp; Decide</a:t>
            </a:r>
            <a:br>
              <a:rPr kumimoji="0" lang="en-US" altLang="en-US" sz="15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5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peaks and patterns. Suggest actions (e.g., resource planning).</a:t>
            </a:r>
            <a:br>
              <a:rPr kumimoji="0" lang="en-US" altLang="en-US" sz="15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55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a:t>
            </a:r>
            <a:r>
              <a:rPr kumimoji="0" lang="en-US" altLang="en-US" sz="15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Charts. </a:t>
            </a:r>
            <a:r>
              <a:rPr kumimoji="0" lang="en-US" altLang="en-US" sz="155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Output:</a:t>
            </a:r>
            <a:r>
              <a:rPr kumimoji="0" lang="en-US" altLang="en-US" sz="15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Useful ideas. </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Rectangle 1"/>
          <p:cNvSpPr>
            <a:spLocks noGrp="1"/>
          </p:cNvSpPr>
          <p:nvPr>
            <p:ph type="title"/>
          </p:nvPr>
        </p:nvSpPr>
        <p:spPr>
          <a:xfrm>
            <a:off x="609600" y="273050"/>
            <a:ext cx="10971212" cy="1143000"/>
          </a:xfrm>
          <a:prstGeom prst="rect">
            <a:avLst/>
          </a:prstGeom>
          <a:noFill/>
          <a:ln>
            <a:noFill/>
          </a:ln>
        </p:spPr>
        <p:txBody>
          <a:bodyPr vert="horz" lIns="0" tIns="0" rIns="0" bIns="0" anchor="ctr"/>
          <a:lstStyle>
            <a:lvl1pPr marL="0" indent="0" algn="l" rtl="0" eaLnBrk="0" fontAlgn="base" latinLnBrk="0" hangingPunct="0">
              <a:lnSpc>
                <a:spcPct val="83000"/>
              </a:lnSpc>
              <a:spcBef>
                <a:spcPct val="0"/>
              </a:spcBef>
              <a:spcAft>
                <a:spcPct val="0"/>
              </a:spcAft>
              <a:buClr>
                <a:srgbClr val="000000"/>
              </a:buClr>
              <a:buFont typeface="Times New Roman" panose="02020603050405020304" pitchFamily="18" charset="0"/>
              <a:buNone/>
              <a:defRPr sz="4400" b="0" i="0" u="none" baseline="0">
                <a:solidFill>
                  <a:srgbClr val="000000"/>
                </a:solidFill>
                <a:latin typeface="Calibri" panose="020F0502020204030204" charset="0"/>
                <a:ea typeface="WenQuanYi Micro Hei" charset="0"/>
                <a:sym typeface="Arial" panose="020B0604020202020204" pitchFamily="34" charset="0"/>
              </a:defRPr>
            </a:lvl1pPr>
          </a:lstStyle>
          <a:p>
            <a:pPr lvl="0"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200" b="1">
                <a:solidFill>
                  <a:srgbClr val="FF0066"/>
                </a:solidFill>
                <a:latin typeface="Times New Roman" panose="02020603050405020304" pitchFamily="18" charset="0"/>
                <a:ea typeface="Arial" panose="020B0604020202020204" pitchFamily="34" charset="0"/>
                <a:cs typeface="Times New Roman" panose="02020603050405020304" pitchFamily="18" charset="0"/>
              </a:rPr>
              <a:t>Screenshot </a:t>
            </a:r>
            <a:endParaRPr lang="zh-CN" altLang="en-US">
              <a:latin typeface="Times New Roman" panose="02020603050405020304" pitchFamily="18" charset="0"/>
              <a:cs typeface="Times New Roman" panose="02020603050405020304" pitchFamily="18" charset="0"/>
            </a:endParaRPr>
          </a:p>
        </p:txBody>
      </p:sp>
      <p:sp>
        <p:nvSpPr>
          <p:cNvPr id="1048629" name="Content Placeholder 3"/>
          <p:cNvSpPr>
            <a:spLocks noGrp="1"/>
          </p:cNvSpPr>
          <p:nvPr>
            <p:ph idx="1"/>
          </p:nvPr>
        </p:nvSpPr>
        <p:spPr>
          <a:xfrm>
            <a:off x="609600" y="1604962"/>
            <a:ext cx="10971212" cy="3975100"/>
          </a:xfrm>
          <a:prstGeom prst="rect">
            <a:avLst/>
          </a:prstGeom>
          <a:noFill/>
          <a:ln>
            <a:noFill/>
          </a:ln>
        </p:spPr>
        <p:txBody>
          <a:bodyPr vert="horz" lIns="0" tIns="69088" rIns="0" bIns="0" anchor="t"/>
          <a:lstStyle>
            <a:lvl1pPr marL="342900" indent="-342900" algn="l" rtl="0" eaLnBrk="0" fontAlgn="base" latinLnBrk="0" hangingPunct="0">
              <a:lnSpc>
                <a:spcPct val="83000"/>
              </a:lnSpc>
              <a:spcBef>
                <a:spcPts val="1425"/>
              </a:spcBef>
              <a:spcAft>
                <a:spcPct val="0"/>
              </a:spcAft>
              <a:buClr>
                <a:srgbClr val="000000"/>
              </a:buClr>
              <a:buSzPct val="100000"/>
              <a:buFont typeface="Times New Roman" panose="02020603050405020304" pitchFamily="18" charset="0"/>
              <a:buChar char="•"/>
              <a:defRPr sz="3200" b="0" i="0" u="none" baseline="0">
                <a:solidFill>
                  <a:srgbClr val="000000"/>
                </a:solidFill>
                <a:latin typeface="Calibri" panose="020F0502020204030204" charset="0"/>
                <a:ea typeface="WenQuanYi Micro Hei" charset="0"/>
                <a:sym typeface="Arial" panose="020B0604020202020204" pitchFamily="34" charset="0"/>
              </a:defRPr>
            </a:lvl1pPr>
            <a:lvl2pPr marL="742950" indent="-285750" algn="l" rtl="0" eaLnBrk="0" fontAlgn="base" latinLnBrk="0" hangingPunct="0">
              <a:lnSpc>
                <a:spcPct val="83000"/>
              </a:lnSpc>
              <a:spcBef>
                <a:spcPts val="1135"/>
              </a:spcBef>
              <a:spcAft>
                <a:spcPct val="0"/>
              </a:spcAft>
              <a:buClr>
                <a:srgbClr val="000000"/>
              </a:buClr>
              <a:buSzPct val="100000"/>
              <a:buFont typeface="Times New Roman" panose="02020603050405020304" pitchFamily="18" charset="0"/>
              <a:buChar char="–"/>
              <a:defRPr sz="2400" b="0" i="0" u="none" baseline="0">
                <a:solidFill>
                  <a:srgbClr val="000000"/>
                </a:solidFill>
                <a:latin typeface="Calibri" panose="020F0502020204030204" charset="0"/>
                <a:ea typeface="WenQuanYi Micro Hei" charset="0"/>
                <a:sym typeface="Arial" panose="020B0604020202020204" pitchFamily="34" charset="0"/>
              </a:defRPr>
            </a:lvl2pPr>
            <a:lvl3pPr marL="1143000" indent="-228600" algn="l" rtl="0" eaLnBrk="0" fontAlgn="base" latinLnBrk="0" hangingPunct="0">
              <a:lnSpc>
                <a:spcPct val="83000"/>
              </a:lnSpc>
              <a:spcBef>
                <a:spcPts val="850"/>
              </a:spcBef>
              <a:spcAft>
                <a:spcPct val="0"/>
              </a:spcAft>
              <a:buClr>
                <a:srgbClr val="000000"/>
              </a:buClr>
              <a:buSzPct val="100000"/>
              <a:buFont typeface="Times New Roman" panose="02020603050405020304" pitchFamily="18" charset="0"/>
              <a:buChar char="•"/>
              <a:defRPr sz="2000" b="0" i="0" u="none" baseline="0">
                <a:solidFill>
                  <a:srgbClr val="000000"/>
                </a:solidFill>
                <a:latin typeface="Calibri" panose="020F0502020204030204" charset="0"/>
                <a:ea typeface="WenQuanYi Micro Hei" charset="0"/>
                <a:sym typeface="Arial" panose="020B0604020202020204" pitchFamily="34" charset="0"/>
              </a:defRPr>
            </a:lvl3pPr>
            <a:lvl4pPr marL="1600200" indent="-228600" algn="l" rtl="0" eaLnBrk="0" fontAlgn="base" latinLnBrk="0" hangingPunct="0">
              <a:lnSpc>
                <a:spcPct val="83000"/>
              </a:lnSpc>
              <a:spcBef>
                <a:spcPts val="575"/>
              </a:spcBef>
              <a:spcAft>
                <a:spcPct val="0"/>
              </a:spcAft>
              <a:buClr>
                <a:srgbClr val="000000"/>
              </a:buClr>
              <a:buSzPct val="100000"/>
              <a:buFont typeface="Times New Roman" panose="02020603050405020304" pitchFamily="18" charset="0"/>
              <a:buChar char="–"/>
              <a:defRPr sz="2000" b="0" i="0" u="none" baseline="0">
                <a:solidFill>
                  <a:srgbClr val="000000"/>
                </a:solidFill>
                <a:latin typeface="Calibri" panose="020F0502020204030204" charset="0"/>
                <a:ea typeface="WenQuanYi Micro Hei" charset="0"/>
                <a:sym typeface="Arial" panose="020B0604020202020204" pitchFamily="34" charset="0"/>
              </a:defRPr>
            </a:lvl4pPr>
            <a:lvl5pPr marL="2057400" indent="-228600" algn="l" rtl="0" eaLnBrk="0" fontAlgn="base" latinLnBrk="0" hangingPunct="0">
              <a:lnSpc>
                <a:spcPct val="83000"/>
              </a:lnSpc>
              <a:spcBef>
                <a:spcPts val="285"/>
              </a:spcBef>
              <a:spcAft>
                <a:spcPct val="0"/>
              </a:spcAft>
              <a:buClr>
                <a:srgbClr val="000000"/>
              </a:buClr>
              <a:buSzPct val="100000"/>
              <a:buFont typeface="Times New Roman" panose="02020603050405020304" pitchFamily="18" charset="0"/>
              <a:buChar char="»"/>
              <a:defRPr sz="2000" b="0" i="0" u="none" baseline="0">
                <a:solidFill>
                  <a:srgbClr val="000000"/>
                </a:solidFill>
                <a:latin typeface="Calibri" panose="020F0502020204030204" charset="0"/>
                <a:ea typeface="WenQuanYi Micro Hei" charset="0"/>
                <a:sym typeface="Arial" panose="020B0604020202020204" pitchFamily="34" charset="0"/>
              </a:defRPr>
            </a:lvl5pPr>
          </a:lstStyle>
          <a:p>
            <a:pPr marL="0" lvl="0" indent="0">
              <a:lnSpc>
                <a:spcPct val="200000"/>
              </a:lnSpc>
              <a:buNone/>
            </a:pPr>
            <a:r>
              <a:rPr lang="en-IN" altLang="en-US" sz="1600">
                <a:latin typeface="Arial" panose="020B0604020202020204" pitchFamily="34" charset="0"/>
                <a:ea typeface="Arial" panose="020B0604020202020204" pitchFamily="34" charset="0"/>
              </a:rPr>
              <a:t> </a:t>
            </a:r>
          </a:p>
          <a:p>
            <a:pPr marL="0" lvl="0" indent="0">
              <a:lnSpc>
                <a:spcPct val="200000"/>
              </a:lnSpc>
              <a:buNone/>
            </a:pPr>
            <a:r>
              <a:rPr lang="en-IN" altLang="en-US" sz="1600">
                <a:latin typeface="Arial" panose="020B0604020202020204" pitchFamily="34" charset="0"/>
                <a:ea typeface="Arial" panose="020B0604020202020204" pitchFamily="34" charset="0"/>
              </a:rPr>
              <a:t> </a:t>
            </a:r>
          </a:p>
          <a:p>
            <a:pPr marL="0" lvl="0" indent="0">
              <a:lnSpc>
                <a:spcPct val="200000"/>
              </a:lnSpc>
              <a:buNone/>
            </a:pPr>
            <a:r>
              <a:rPr lang="en-IN" altLang="en-US" sz="1600">
                <a:latin typeface="Arial" panose="020B0604020202020204" pitchFamily="34" charset="0"/>
                <a:ea typeface="Arial" panose="020B0604020202020204" pitchFamily="34" charset="0"/>
              </a:rPr>
              <a:t> </a:t>
            </a:r>
          </a:p>
        </p:txBody>
      </p:sp>
      <p:pic>
        <p:nvPicPr>
          <p:cNvPr id="2097162" name="Picture 3"/>
          <p:cNvPicPr/>
          <p:nvPr/>
        </p:nvPicPr>
        <p:blipFill>
          <a:blip r:embed="rId3"/>
          <a:srcRect/>
          <a:stretch>
            <a:fillRect/>
          </a:stretch>
        </p:blipFill>
        <p:spPr>
          <a:xfrm>
            <a:off x="831850" y="214312"/>
            <a:ext cx="1066800" cy="1057275"/>
          </a:xfrm>
          <a:prstGeom prst="rect">
            <a:avLst/>
          </a:prstGeom>
          <a:noFill/>
          <a:ln>
            <a:noFill/>
          </a:ln>
        </p:spPr>
      </p:pic>
      <p:pic>
        <p:nvPicPr>
          <p:cNvPr id="2097163" name="Picture 5"/>
          <p:cNvPicPr/>
          <p:nvPr/>
        </p:nvPicPr>
        <p:blipFill>
          <a:blip r:embed="rId4"/>
          <a:srcRect/>
          <a:stretch>
            <a:fillRect/>
          </a:stretch>
        </p:blipFill>
        <p:spPr>
          <a:xfrm>
            <a:off x="10336212" y="258762"/>
            <a:ext cx="1154112" cy="1103312"/>
          </a:xfrm>
          <a:prstGeom prst="rect">
            <a:avLst/>
          </a:prstGeom>
          <a:noFill/>
          <a:ln>
            <a:noFill/>
          </a:ln>
        </p:spPr>
      </p:pic>
      <p:pic>
        <p:nvPicPr>
          <p:cNvPr id="6" name="Picture 5">
            <a:extLst>
              <a:ext uri="{FF2B5EF4-FFF2-40B4-BE49-F238E27FC236}">
                <a16:creationId xmlns:a16="http://schemas.microsoft.com/office/drawing/2014/main" id="{E88EDFEE-535F-FB2E-668F-CB61317F9284}"/>
              </a:ext>
            </a:extLst>
          </p:cNvPr>
          <p:cNvPicPr>
            <a:picLocks noChangeAspect="1"/>
          </p:cNvPicPr>
          <p:nvPr/>
        </p:nvPicPr>
        <p:blipFill>
          <a:blip r:embed="rId5"/>
          <a:stretch>
            <a:fillRect/>
          </a:stretch>
        </p:blipFill>
        <p:spPr>
          <a:xfrm>
            <a:off x="719286" y="1416050"/>
            <a:ext cx="10971212" cy="4919213"/>
          </a:xfrm>
          <a:prstGeom prst="rect">
            <a:avLst/>
          </a:prstGeom>
        </p:spPr>
      </p:pic>
    </p:spTree>
  </p:cSld>
  <p:clrMapOvr>
    <a:masterClrMapping/>
  </p:clrMapOvr>
  <p:transition spd="slow"/>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841</Words>
  <Application>Microsoft Office PowerPoint</Application>
  <PresentationFormat>Widescreen</PresentationFormat>
  <Paragraphs>81</Paragraphs>
  <Slides>12</Slides>
  <Notes>11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12</vt:i4>
      </vt:variant>
    </vt:vector>
  </HeadingPairs>
  <TitlesOfParts>
    <vt:vector size="20" baseType="lpstr">
      <vt:lpstr>Arial</vt:lpstr>
      <vt:lpstr>Calibri</vt:lpstr>
      <vt:lpstr>DejaVu Sans</vt:lpstr>
      <vt:lpstr>Times New Roman</vt:lpstr>
      <vt:lpstr>Wingdings</vt:lpstr>
      <vt:lpstr>Office Theme</vt:lpstr>
      <vt:lpstr>1_Office Theme</vt:lpstr>
      <vt:lpstr>2_Office Theme</vt:lpstr>
      <vt:lpstr>PowerPoint Presentation</vt:lpstr>
      <vt:lpstr>PRESENTATION OVERVIEW</vt:lpstr>
      <vt:lpstr>PROBLEM IDENTIFICATION</vt:lpstr>
      <vt:lpstr>OBJECTIVE </vt:lpstr>
      <vt:lpstr>PowerPoint Presentation</vt:lpstr>
      <vt:lpstr>PROPOSED SYSTEM</vt:lpstr>
      <vt:lpstr>ADVANTAGES OF PROPOSED SYSTEM</vt:lpstr>
      <vt:lpstr>Module Description </vt:lpstr>
      <vt:lpstr>Screenshot </vt:lpstr>
      <vt:lpstr>Screenshot </vt:lpstr>
      <vt:lpstr>Conclusion and Future Enhancement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Prithika Arumugam</dc:creator>
  <cp:lastModifiedBy>VBH Mithravasan</cp:lastModifiedBy>
  <cp:revision>158</cp:revision>
  <dcterms:created xsi:type="dcterms:W3CDTF">2018-05-03T08:24:00Z</dcterms:created>
  <dcterms:modified xsi:type="dcterms:W3CDTF">2025-05-30T11:09:59Z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r8>0</vt:r8>
  </property>
  <property fmtid="{D5CDD505-2E9C-101B-9397-08002B2CF9AE}" pid="4" name="HyperlinksChanged">
    <vt:bool>false</vt:bool>
  </property>
  <property fmtid="{D5CDD505-2E9C-101B-9397-08002B2CF9AE}" pid="5" name="LinksUpToDate">
    <vt:bool>false</vt:bool>
  </property>
  <property fmtid="{D5CDD505-2E9C-101B-9397-08002B2CF9AE}" pid="6" name="MMClips">
    <vt:r8>0</vt:r8>
  </property>
  <property fmtid="{D5CDD505-2E9C-101B-9397-08002B2CF9AE}" pid="7" name="Notes">
    <vt:r8>0</vt:r8>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r8>18</vt:r8>
  </property>
  <property fmtid="{D5CDD505-2E9C-101B-9397-08002B2CF9AE}" pid="12" name="ICV">
    <vt:lpwstr>0E3257B3F096493F92070FB55E44811F_13</vt:lpwstr>
  </property>
  <property fmtid="{D5CDD505-2E9C-101B-9397-08002B2CF9AE}" pid="13" name="KSOProductBuildVer">
    <vt:lpwstr>1033-12.2.0.21179</vt:lpwstr>
  </property>
</Properties>
</file>