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F74F4BB-D4E3-4559-BA06-AAFCA06FACD2}" type="datetimeFigureOut">
              <a:rPr lang="bn-IN" smtClean="0"/>
              <a:t>27-11-16</a:t>
            </a:fld>
            <a:endParaRPr lang="b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b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01D5BD7-106F-4216-BFEA-B1FCACF084FB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275636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4BB-D4E3-4559-BA06-AAFCA06FACD2}" type="datetimeFigureOut">
              <a:rPr lang="bn-IN" smtClean="0"/>
              <a:t>27-11-16</a:t>
            </a:fld>
            <a:endParaRPr lang="b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BD7-106F-4216-BFEA-B1FCACF084FB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220239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74F4BB-D4E3-4559-BA06-AAFCA06FACD2}" type="datetimeFigureOut">
              <a:rPr lang="bn-IN" smtClean="0"/>
              <a:t>27-11-16</a:t>
            </a:fld>
            <a:endParaRPr lang="b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1D5BD7-106F-4216-BFEA-B1FCACF084FB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1241678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74F4BB-D4E3-4559-BA06-AAFCA06FACD2}" type="datetimeFigureOut">
              <a:rPr lang="bn-IN" smtClean="0"/>
              <a:t>27-11-16</a:t>
            </a:fld>
            <a:endParaRPr lang="b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1D5BD7-106F-4216-BFEA-B1FCACF084FB}" type="slidenum">
              <a:rPr lang="bn-IN" smtClean="0"/>
              <a:t>‹#›</a:t>
            </a:fld>
            <a:endParaRPr lang="b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063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74F4BB-D4E3-4559-BA06-AAFCA06FACD2}" type="datetimeFigureOut">
              <a:rPr lang="bn-IN" smtClean="0"/>
              <a:t>27-11-16</a:t>
            </a:fld>
            <a:endParaRPr lang="b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b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1D5BD7-106F-4216-BFEA-B1FCACF084FB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1582466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4BB-D4E3-4559-BA06-AAFCA06FACD2}" type="datetimeFigureOut">
              <a:rPr lang="bn-IN" smtClean="0"/>
              <a:t>27-11-16</a:t>
            </a:fld>
            <a:endParaRPr lang="b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BD7-106F-4216-BFEA-B1FCACF084FB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1424157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4BB-D4E3-4559-BA06-AAFCA06FACD2}" type="datetimeFigureOut">
              <a:rPr lang="bn-IN" smtClean="0"/>
              <a:t>27-11-16</a:t>
            </a:fld>
            <a:endParaRPr lang="b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BD7-106F-4216-BFEA-B1FCACF084FB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1320236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4BB-D4E3-4559-BA06-AAFCA06FACD2}" type="datetimeFigureOut">
              <a:rPr lang="bn-IN" smtClean="0"/>
              <a:t>27-11-16</a:t>
            </a:fld>
            <a:endParaRPr lang="b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BD7-106F-4216-BFEA-B1FCACF084FB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272838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74F4BB-D4E3-4559-BA06-AAFCA06FACD2}" type="datetimeFigureOut">
              <a:rPr lang="bn-IN" smtClean="0"/>
              <a:t>27-11-16</a:t>
            </a:fld>
            <a:endParaRPr lang="b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b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1D5BD7-106F-4216-BFEA-B1FCACF084FB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181937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4BB-D4E3-4559-BA06-AAFCA06FACD2}" type="datetimeFigureOut">
              <a:rPr lang="bn-IN" smtClean="0"/>
              <a:t>27-11-16</a:t>
            </a:fld>
            <a:endParaRPr lang="b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BD7-106F-4216-BFEA-B1FCACF084FB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359142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74F4BB-D4E3-4559-BA06-AAFCA06FACD2}" type="datetimeFigureOut">
              <a:rPr lang="bn-IN" smtClean="0"/>
              <a:t>27-11-16</a:t>
            </a:fld>
            <a:endParaRPr lang="b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b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01D5BD7-106F-4216-BFEA-B1FCACF084FB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222464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4BB-D4E3-4559-BA06-AAFCA06FACD2}" type="datetimeFigureOut">
              <a:rPr lang="bn-IN" smtClean="0"/>
              <a:t>27-11-16</a:t>
            </a:fld>
            <a:endParaRPr lang="b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BD7-106F-4216-BFEA-B1FCACF084FB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84695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4BB-D4E3-4559-BA06-AAFCA06FACD2}" type="datetimeFigureOut">
              <a:rPr lang="bn-IN" smtClean="0"/>
              <a:t>27-11-16</a:t>
            </a:fld>
            <a:endParaRPr lang="b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BD7-106F-4216-BFEA-B1FCACF084FB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354241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4BB-D4E3-4559-BA06-AAFCA06FACD2}" type="datetimeFigureOut">
              <a:rPr lang="bn-IN" smtClean="0"/>
              <a:t>27-11-16</a:t>
            </a:fld>
            <a:endParaRPr lang="b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BD7-106F-4216-BFEA-B1FCACF084FB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210968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4BB-D4E3-4559-BA06-AAFCA06FACD2}" type="datetimeFigureOut">
              <a:rPr lang="bn-IN" smtClean="0"/>
              <a:t>27-11-16</a:t>
            </a:fld>
            <a:endParaRPr lang="b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BD7-106F-4216-BFEA-B1FCACF084FB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75373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4BB-D4E3-4559-BA06-AAFCA06FACD2}" type="datetimeFigureOut">
              <a:rPr lang="bn-IN" smtClean="0"/>
              <a:t>27-11-16</a:t>
            </a:fld>
            <a:endParaRPr lang="b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BD7-106F-4216-BFEA-B1FCACF084FB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143717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4BB-D4E3-4559-BA06-AAFCA06FACD2}" type="datetimeFigureOut">
              <a:rPr lang="bn-IN" smtClean="0"/>
              <a:t>27-11-16</a:t>
            </a:fld>
            <a:endParaRPr lang="b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5BD7-106F-4216-BFEA-B1FCACF084FB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39140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4F4BB-D4E3-4559-BA06-AAFCA06FACD2}" type="datetimeFigureOut">
              <a:rPr lang="bn-IN" smtClean="0"/>
              <a:t>27-11-16</a:t>
            </a:fld>
            <a:endParaRPr lang="b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5BD7-106F-4216-BFEA-B1FCACF084FB}" type="slidenum">
              <a:rPr lang="bn-IN" smtClean="0"/>
              <a:t>‹#›</a:t>
            </a:fld>
            <a:endParaRPr lang="bn-IN"/>
          </a:p>
        </p:txBody>
      </p:sp>
    </p:spTree>
    <p:extLst>
      <p:ext uri="{BB962C8B-B14F-4D97-AF65-F5344CB8AC3E}">
        <p14:creationId xmlns:p14="http://schemas.microsoft.com/office/powerpoint/2010/main" val="156167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843" y="1254766"/>
            <a:ext cx="10916529" cy="1825096"/>
          </a:xfrm>
          <a:ln w="31750">
            <a:solidFill>
              <a:schemeClr val="accent4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C++ files cloud deployment:</a:t>
            </a:r>
            <a:br>
              <a:rPr lang="en-US" dirty="0"/>
            </a:br>
            <a:r>
              <a:rPr lang="en-US" sz="4000" dirty="0"/>
              <a:t>compile, run, monitor</a:t>
            </a:r>
            <a:endParaRPr lang="b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6963" y="3603190"/>
            <a:ext cx="6815669" cy="1348633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Soütrik</a:t>
            </a:r>
            <a:r>
              <a:rPr lang="en-US" dirty="0"/>
              <a:t> BANERJEE</a:t>
            </a:r>
          </a:p>
          <a:p>
            <a:pPr algn="r"/>
            <a:r>
              <a:rPr lang="en-US" i="1" dirty="0" err="1"/>
              <a:t>soutrik.banerjee@edu.dsti.institute</a:t>
            </a:r>
            <a:endParaRPr lang="en-US" i="1" dirty="0"/>
          </a:p>
          <a:p>
            <a:pPr algn="r"/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Data </a:t>
            </a:r>
            <a:r>
              <a:rPr lang="en-US" b="1" i="1" dirty="0" err="1">
                <a:solidFill>
                  <a:schemeClr val="accent3">
                    <a:lumMod val="75000"/>
                  </a:schemeClr>
                </a:solidFill>
              </a:rPr>
              <a:t>ScienceTech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 Institute</a:t>
            </a:r>
            <a:endParaRPr lang="bn-IN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02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5" y="108518"/>
            <a:ext cx="11535508" cy="1621808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Steps to execute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files within an ec2 instance</a:t>
            </a:r>
            <a:endParaRPr lang="en-IN" dirty="0"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353" y="1463040"/>
            <a:ext cx="11535509" cy="51909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</a:rPr>
              <a:t>AWS account create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</a:rPr>
              <a:t>User role to assign to an EC2 instance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</a:rPr>
              <a:t>Roles: S3FullAccess, EC2FullAccess, </a:t>
            </a:r>
            <a:r>
              <a:rPr lang="en-IN" dirty="0" err="1">
                <a:latin typeface="Arial" panose="020B0604020202020204" pitchFamily="34" charset="0"/>
              </a:rPr>
              <a:t>VPCFullAccess</a:t>
            </a:r>
            <a:r>
              <a:rPr lang="en-IN" dirty="0">
                <a:latin typeface="Arial" panose="020B0604020202020204" pitchFamily="34" charset="0"/>
              </a:rPr>
              <a:t>, </a:t>
            </a:r>
            <a:r>
              <a:rPr lang="en-IN" dirty="0" err="1">
                <a:latin typeface="Arial" panose="020B0604020202020204" pitchFamily="34" charset="0"/>
              </a:rPr>
              <a:t>IAMReadOnlyAccess</a:t>
            </a:r>
            <a:endParaRPr lang="en-IN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</a:rPr>
              <a:t>My S3 bucket create </a:t>
            </a:r>
            <a:r>
              <a:rPr lang="en-IN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Arial" panose="020B0604020202020204" pitchFamily="34" charset="0"/>
              </a:rPr>
              <a:t> upload C++ folders &amp; files structure to the S3 bucket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</a:rPr>
              <a:t>My VPC create with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</a:rPr>
              <a:t>1 region, 1 AZ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</a:rPr>
              <a:t>Default IGW (default ACL)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</a:rPr>
              <a:t>Public subnet create within 1 AZ with public IP address &amp; DNS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</a:rPr>
              <a:t>Route table create – associate with default IGW, inbound rules &amp; subnet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</a:rPr>
              <a:t>EC2 instance launch with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</a:rPr>
              <a:t>Linux AMI t2.micro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</a:rPr>
              <a:t>Assign role, enable </a:t>
            </a:r>
            <a:r>
              <a:rPr lang="en-IN" dirty="0" err="1">
                <a:latin typeface="Arial" panose="020B0604020202020204" pitchFamily="34" charset="0"/>
              </a:rPr>
              <a:t>CloudWatch</a:t>
            </a:r>
            <a:r>
              <a:rPr lang="en-IN">
                <a:latin typeface="Arial" panose="020B0604020202020204" pitchFamily="34" charset="0"/>
              </a:rPr>
              <a:t>, default </a:t>
            </a:r>
            <a:r>
              <a:rPr lang="en-IN" dirty="0">
                <a:latin typeface="Arial" panose="020B0604020202020204" pitchFamily="34" charset="0"/>
              </a:rPr>
              <a:t>storage added, tag instance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</a:rPr>
              <a:t>Security group for the subnet level – configure SSH (‘port 22’ for a Linux AMI EC2 instance)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IN" dirty="0">
                <a:latin typeface="Arial" panose="020B0604020202020204" pitchFamily="34" charset="0"/>
              </a:rPr>
              <a:t>Key-pair generate (.</a:t>
            </a:r>
            <a:r>
              <a:rPr lang="en-IN" dirty="0" err="1">
                <a:latin typeface="Arial" panose="020B0604020202020204" pitchFamily="34" charset="0"/>
              </a:rPr>
              <a:t>pem</a:t>
            </a:r>
            <a:r>
              <a:rPr lang="en-IN" dirty="0">
                <a:latin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  <a:sym typeface="Wingdings" panose="05000000000000000000" pitchFamily="2" charset="2"/>
              </a:rPr>
              <a:t> .</a:t>
            </a:r>
            <a:r>
              <a:rPr lang="en-IN" dirty="0" err="1">
                <a:latin typeface="Arial" panose="020B0604020202020204" pitchFamily="34" charset="0"/>
                <a:sym typeface="Wingdings" panose="05000000000000000000" pitchFamily="2" charset="2"/>
              </a:rPr>
              <a:t>ppk</a:t>
            </a:r>
            <a:r>
              <a:rPr lang="en-IN" dirty="0">
                <a:latin typeface="Arial" panose="020B0604020202020204" pitchFamily="34" charset="0"/>
                <a:sym typeface="Wingdings" panose="05000000000000000000" pitchFamily="2" charset="2"/>
              </a:rPr>
              <a:t> using Puttygen.exe, create private key</a:t>
            </a:r>
            <a:r>
              <a:rPr lang="en-IN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473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সময়রেখা 1"/>
          <p:cNvSpPr>
            <a:spLocks noGrp="1"/>
          </p:cNvSpPr>
          <p:nvPr>
            <p:ph type="title"/>
          </p:nvPr>
        </p:nvSpPr>
        <p:spPr>
          <a:xfrm>
            <a:off x="685800" y="131321"/>
            <a:ext cx="10820400" cy="1293028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Connect to EC2 INSTANCE USING PUTTY COMMANDS (on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) with key-pair</a:t>
            </a:r>
          </a:p>
        </p:txBody>
      </p:sp>
      <p:sp>
        <p:nvSpPr>
          <p:cNvPr id="3" name="বিষয় স্থানধারক 2"/>
          <p:cNvSpPr>
            <a:spLocks noGrp="1"/>
          </p:cNvSpPr>
          <p:nvPr>
            <p:ph idx="1"/>
          </p:nvPr>
        </p:nvSpPr>
        <p:spPr>
          <a:xfrm>
            <a:off x="365761" y="1424349"/>
            <a:ext cx="11437034" cy="521560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commands for ec2 instance update &amp; get necessary tools: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yum update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yum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groupinstall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“Development Tools”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 files from my s3 bucket to ec2 instance:</a:t>
            </a:r>
          </a:p>
          <a:p>
            <a:pPr lvl="1"/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s3 sync s3://&lt;myBucket&gt;/KissProject/ . --region eu-central-1</a:t>
            </a:r>
          </a:p>
          <a:p>
            <a:pPr lvl="1"/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KissProject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Resultats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Compile C++ files &amp; run: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g++ -std=c++11 ./*.cpp -o PROG</a:t>
            </a:r>
          </a:p>
          <a:p>
            <a:pPr lvl="1"/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+x PROG</a:t>
            </a:r>
          </a:p>
          <a:p>
            <a:pPr lvl="1"/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./PROG --path ./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Send “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Resultats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” files from ec2 instance to my s3 bucket:</a:t>
            </a:r>
          </a:p>
          <a:p>
            <a:pPr lvl="1"/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aws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s3 sync /home/ec2-user/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KissProject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IN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Resultats</a:t>
            </a:r>
            <a:r>
              <a:rPr lang="en-IN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s3://&lt;myBucket&gt;/KissProject/Resultats/ --region eu-central-1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Monitor using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CloudWatch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CPU utilisation, check dimensions of .CSV output files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Terminate ec2 instance when job completed</a:t>
            </a:r>
          </a:p>
        </p:txBody>
      </p:sp>
    </p:spTree>
    <p:extLst>
      <p:ext uri="{BB962C8B-B14F-4D97-AF65-F5344CB8AC3E}">
        <p14:creationId xmlns:p14="http://schemas.microsoft.com/office/powerpoint/2010/main" val="105985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455" y="453864"/>
            <a:ext cx="616213" cy="40225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055077" y="858129"/>
            <a:ext cx="5947218" cy="509250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Rounded Rectangle 6"/>
          <p:cNvSpPr/>
          <p:nvPr/>
        </p:nvSpPr>
        <p:spPr>
          <a:xfrm>
            <a:off x="1679508" y="1502228"/>
            <a:ext cx="4130067" cy="3853876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7981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6" name="TextBox 32"/>
          <p:cNvSpPr txBox="1">
            <a:spLocks noChangeArrowheads="1"/>
          </p:cNvSpPr>
          <p:nvPr/>
        </p:nvSpPr>
        <p:spPr bwMode="auto">
          <a:xfrm>
            <a:off x="2296828" y="5103040"/>
            <a:ext cx="25713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rgbClr val="F7981F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Availability Zone (eu-central-1a)</a:t>
            </a:r>
          </a:p>
        </p:txBody>
      </p:sp>
      <p:sp>
        <p:nvSpPr>
          <p:cNvPr id="7" name="Rounded Rectangle 2"/>
          <p:cNvSpPr/>
          <p:nvPr/>
        </p:nvSpPr>
        <p:spPr>
          <a:xfrm>
            <a:off x="365761" y="482089"/>
            <a:ext cx="8591628" cy="6073455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722" y="74122"/>
            <a:ext cx="603504" cy="393954"/>
          </a:xfrm>
          <a:prstGeom prst="rect">
            <a:avLst/>
          </a:prstGeom>
        </p:spPr>
      </p:pic>
      <p:pic>
        <p:nvPicPr>
          <p:cNvPr id="14" name="Picture 13" descr="Clie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076" y="3060018"/>
            <a:ext cx="731520" cy="7315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791114" y="3677319"/>
            <a:ext cx="1617784" cy="41882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Client machine (with Putty console)</a:t>
            </a:r>
          </a:p>
        </p:txBody>
      </p:sp>
      <p:sp>
        <p:nvSpPr>
          <p:cNvPr id="16" name="Rounded Rectangle 18"/>
          <p:cNvSpPr/>
          <p:nvPr/>
        </p:nvSpPr>
        <p:spPr>
          <a:xfrm>
            <a:off x="2069772" y="2008735"/>
            <a:ext cx="1776697" cy="2117871"/>
          </a:xfrm>
          <a:prstGeom prst="roundRect">
            <a:avLst>
              <a:gd name="adj" fmla="val 9818"/>
            </a:avLst>
          </a:prstGeom>
          <a:noFill/>
          <a:ln w="254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421" y="1712600"/>
            <a:ext cx="468336" cy="48568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709099" y="1853987"/>
            <a:ext cx="796565" cy="14252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S3 bucket</a:t>
            </a:r>
          </a:p>
        </p:txBody>
      </p:sp>
      <p:cxnSp>
        <p:nvCxnSpPr>
          <p:cNvPr id="9" name="Connector: Elbow 8"/>
          <p:cNvCxnSpPr>
            <a:stCxn id="14" idx="1"/>
          </p:cNvCxnSpPr>
          <p:nvPr/>
        </p:nvCxnSpPr>
        <p:spPr>
          <a:xfrm rot="10800000">
            <a:off x="8461056" y="2008736"/>
            <a:ext cx="1760021" cy="1417043"/>
          </a:xfrm>
          <a:prstGeom prst="bentConnector3">
            <a:avLst>
              <a:gd name="adj1" fmla="val 43606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/>
          <p:cNvCxnSpPr/>
          <p:nvPr/>
        </p:nvCxnSpPr>
        <p:spPr>
          <a:xfrm rot="10800000" flipV="1">
            <a:off x="5423506" y="2023542"/>
            <a:ext cx="2240440" cy="968950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/>
          <p:nvPr/>
        </p:nvCxnSpPr>
        <p:spPr>
          <a:xfrm flipV="1">
            <a:off x="5423507" y="1810963"/>
            <a:ext cx="2330745" cy="996162"/>
          </a:xfrm>
          <a:prstGeom prst="bentConnector3">
            <a:avLst>
              <a:gd name="adj1" fmla="val 53622"/>
            </a:avLst>
          </a:prstGeom>
          <a:ln w="25400">
            <a:solidFill>
              <a:srgbClr val="7030A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/>
          <p:cNvCxnSpPr/>
          <p:nvPr/>
        </p:nvCxnSpPr>
        <p:spPr>
          <a:xfrm>
            <a:off x="8415903" y="1826961"/>
            <a:ext cx="1805173" cy="1422077"/>
          </a:xfrm>
          <a:prstGeom prst="bent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2023500" y="4087816"/>
            <a:ext cx="18178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PUBLIC subnet (within eu-central-1a)</a:t>
            </a:r>
          </a:p>
        </p:txBody>
      </p:sp>
      <p:pic>
        <p:nvPicPr>
          <p:cNvPr id="32" name="Picture 7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165" y="2525006"/>
            <a:ext cx="538196" cy="564238"/>
          </a:xfrm>
          <a:prstGeom prst="rect">
            <a:avLst/>
          </a:prstGeom>
        </p:spPr>
      </p:pic>
      <p:sp>
        <p:nvSpPr>
          <p:cNvPr id="33" name="TextBox 69"/>
          <p:cNvSpPr txBox="1"/>
          <p:nvPr/>
        </p:nvSpPr>
        <p:spPr>
          <a:xfrm>
            <a:off x="4236733" y="2993659"/>
            <a:ext cx="1769790" cy="40390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Default internet gateway (default ACL)</a:t>
            </a:r>
          </a:p>
        </p:txBody>
      </p:sp>
      <p:cxnSp>
        <p:nvCxnSpPr>
          <p:cNvPr id="19" name="সরল তীরচিহ্ন সংযোজক 18"/>
          <p:cNvCxnSpPr>
            <a:endCxn id="32" idx="1"/>
          </p:cNvCxnSpPr>
          <p:nvPr/>
        </p:nvCxnSpPr>
        <p:spPr>
          <a:xfrm flipV="1">
            <a:off x="3827652" y="2807125"/>
            <a:ext cx="985513" cy="3029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9"/>
          <p:cNvSpPr/>
          <p:nvPr/>
        </p:nvSpPr>
        <p:spPr>
          <a:xfrm>
            <a:off x="1252025" y="1041009"/>
            <a:ext cx="4923252" cy="4670474"/>
          </a:xfrm>
          <a:prstGeom prst="roundRect">
            <a:avLst>
              <a:gd name="adj" fmla="val 9818"/>
            </a:avLst>
          </a:prstGeom>
          <a:noFill/>
          <a:ln w="12700">
            <a:solidFill>
              <a:schemeClr val="tx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  <a:latin typeface="Helvetica Neue"/>
              <a:cs typeface="Helvetica Neue"/>
            </a:endParaRPr>
          </a:p>
        </p:txBody>
      </p:sp>
      <p:sp>
        <p:nvSpPr>
          <p:cNvPr id="36" name="TextBox 33"/>
          <p:cNvSpPr txBox="1">
            <a:spLocks noChangeArrowheads="1"/>
          </p:cNvSpPr>
          <p:nvPr/>
        </p:nvSpPr>
        <p:spPr bwMode="auto">
          <a:xfrm>
            <a:off x="2751748" y="5470368"/>
            <a:ext cx="18483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+mj-lt"/>
                <a:ea typeface="Verdana" pitchFamily="34" charset="0"/>
                <a:cs typeface="Helvetica Neue"/>
              </a:rPr>
              <a:t>Region (eu-central-1)</a:t>
            </a:r>
          </a:p>
        </p:txBody>
      </p:sp>
      <p:sp>
        <p:nvSpPr>
          <p:cNvPr id="37" name="Rounded Rectangle 29"/>
          <p:cNvSpPr/>
          <p:nvPr/>
        </p:nvSpPr>
        <p:spPr bwMode="auto">
          <a:xfrm>
            <a:off x="2160833" y="2322135"/>
            <a:ext cx="1479604" cy="1632754"/>
          </a:xfrm>
          <a:prstGeom prst="roundRect">
            <a:avLst>
              <a:gd name="adj" fmla="val 9818"/>
            </a:avLst>
          </a:prstGeom>
          <a:noFill/>
          <a:ln w="19050">
            <a:solidFill>
              <a:srgbClr val="FF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3" name="Picture 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797" y="2486425"/>
            <a:ext cx="544782" cy="575047"/>
          </a:xfrm>
          <a:prstGeom prst="rect">
            <a:avLst/>
          </a:prstGeom>
        </p:spPr>
      </p:pic>
      <p:sp>
        <p:nvSpPr>
          <p:cNvPr id="54" name="TextBox 75"/>
          <p:cNvSpPr txBox="1"/>
          <p:nvPr/>
        </p:nvSpPr>
        <p:spPr>
          <a:xfrm>
            <a:off x="2039664" y="2548153"/>
            <a:ext cx="1003523" cy="5514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Instance with </a:t>
            </a:r>
            <a:r>
              <a:rPr lang="en-US" sz="1200" b="1" dirty="0" err="1"/>
              <a:t>CloudWatch</a:t>
            </a:r>
            <a:endParaRPr lang="en-US" sz="1200" b="1" dirty="0"/>
          </a:p>
        </p:txBody>
      </p:sp>
      <p:pic>
        <p:nvPicPr>
          <p:cNvPr id="55" name="Picture 5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679" y="634884"/>
            <a:ext cx="335702" cy="636066"/>
          </a:xfrm>
          <a:prstGeom prst="rect">
            <a:avLst/>
          </a:prstGeom>
        </p:spPr>
      </p:pic>
      <p:sp>
        <p:nvSpPr>
          <p:cNvPr id="56" name="TextBox 294"/>
          <p:cNvSpPr txBox="1"/>
          <p:nvPr/>
        </p:nvSpPr>
        <p:spPr>
          <a:xfrm>
            <a:off x="7091482" y="1290063"/>
            <a:ext cx="712668" cy="235034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/>
              <a:t>AWS IAM</a:t>
            </a:r>
          </a:p>
        </p:txBody>
      </p:sp>
      <p:sp>
        <p:nvSpPr>
          <p:cNvPr id="57" name="TextBox 75"/>
          <p:cNvSpPr txBox="1"/>
          <p:nvPr/>
        </p:nvSpPr>
        <p:spPr>
          <a:xfrm>
            <a:off x="2342245" y="3386122"/>
            <a:ext cx="1003523" cy="58278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Security group for EC2 instance</a:t>
            </a:r>
          </a:p>
        </p:txBody>
      </p:sp>
      <p:cxnSp>
        <p:nvCxnSpPr>
          <p:cNvPr id="10" name="সরল সংযোজক 9"/>
          <p:cNvCxnSpPr/>
          <p:nvPr/>
        </p:nvCxnSpPr>
        <p:spPr>
          <a:xfrm flipH="1">
            <a:off x="3031811" y="1041009"/>
            <a:ext cx="4211868" cy="1753186"/>
          </a:xfrm>
          <a:prstGeom prst="line">
            <a:avLst/>
          </a:prstGeom>
          <a:ln w="25400">
            <a:solidFill>
              <a:srgbClr val="FFFF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87"/>
          <p:cNvSpPr txBox="1"/>
          <p:nvPr/>
        </p:nvSpPr>
        <p:spPr>
          <a:xfrm>
            <a:off x="3841314" y="2614462"/>
            <a:ext cx="941588" cy="28704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Route table</a:t>
            </a:r>
          </a:p>
        </p:txBody>
      </p:sp>
    </p:spTree>
    <p:extLst>
      <p:ext uri="{BB962C8B-B14F-4D97-AF65-F5344CB8AC3E}">
        <p14:creationId xmlns:p14="http://schemas.microsoft.com/office/powerpoint/2010/main" val="8412566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351</TotalTime>
  <Words>361</Words>
  <Application>Microsoft Office PowerPoint</Application>
  <PresentationFormat>চওড়াস্ক্রীন</PresentationFormat>
  <Paragraphs>45</Paragraphs>
  <Slides>4</Slides>
  <Notes>0</Notes>
  <HiddenSlides>0</HiddenSlides>
  <MMClips>0</MMClips>
  <ScaleCrop>false</ScaleCrop>
  <HeadingPairs>
    <vt:vector size="6" baseType="variant">
      <vt:variant>
        <vt:lpstr>ব্যবহৃত হরফ</vt:lpstr>
      </vt:variant>
      <vt:variant>
        <vt:i4>7</vt:i4>
      </vt:variant>
      <vt:variant>
        <vt:lpstr>থীম</vt:lpstr>
      </vt:variant>
      <vt:variant>
        <vt:i4>1</vt:i4>
      </vt:variant>
      <vt:variant>
        <vt:lpstr>স্লাইডের আকার</vt:lpstr>
      </vt:variant>
      <vt:variant>
        <vt:i4>4</vt:i4>
      </vt:variant>
    </vt:vector>
  </HeadingPairs>
  <TitlesOfParts>
    <vt:vector size="12" baseType="lpstr">
      <vt:lpstr>Arial</vt:lpstr>
      <vt:lpstr>Century Gothic</vt:lpstr>
      <vt:lpstr>Courier New</vt:lpstr>
      <vt:lpstr>Helvetica Neue</vt:lpstr>
      <vt:lpstr>Verdana</vt:lpstr>
      <vt:lpstr>Vrinda</vt:lpstr>
      <vt:lpstr>Wingdings</vt:lpstr>
      <vt:lpstr>Vapor Trail</vt:lpstr>
      <vt:lpstr>C++ files cloud deployment: compile, run, monitor</vt:lpstr>
      <vt:lpstr>Steps to execute c++ files within an ec2 instance</vt:lpstr>
      <vt:lpstr>Connect to EC2 INSTANCE USING PUTTY COMMANDS (on wINDOWS) with key-pair</vt:lpstr>
      <vt:lpstr>PowerPoint উপস্থাপনা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Cpp files compile, run, monitor, automate</dc:title>
  <dc:creator>Soutrik Banerjee</dc:creator>
  <cp:lastModifiedBy>সৌত্রিক বন্দ্যোপাধ্যায় এম এস সি., এম ডি-পি এইচ ডি</cp:lastModifiedBy>
  <cp:revision>56</cp:revision>
  <dcterms:created xsi:type="dcterms:W3CDTF">2016-11-21T14:56:28Z</dcterms:created>
  <dcterms:modified xsi:type="dcterms:W3CDTF">2016-11-27T20:21:27Z</dcterms:modified>
</cp:coreProperties>
</file>