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70" r:id="rId5"/>
    <p:sldId id="258" r:id="rId6"/>
    <p:sldId id="266" r:id="rId7"/>
    <p:sldId id="259" r:id="rId8"/>
    <p:sldId id="267" r:id="rId9"/>
    <p:sldId id="268" r:id="rId10"/>
    <p:sldId id="260" r:id="rId11"/>
    <p:sldId id="269" r:id="rId12"/>
    <p:sldId id="261" r:id="rId13"/>
    <p:sldId id="271" r:id="rId14"/>
    <p:sldId id="272" r:id="rId15"/>
    <p:sldId id="273" r:id="rId16"/>
    <p:sldId id="274" r:id="rId17"/>
    <p:sldId id="262" r:id="rId18"/>
    <p:sldId id="26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4C7E7"/>
    <a:srgbClr val="A5BBE3"/>
    <a:srgbClr val="FFFCF3"/>
    <a:srgbClr val="A2B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hul md" userId="f729897a083c4ee5" providerId="LiveId" clId="{C1F559DC-A1A9-4451-BB93-07F68F44C2A8}"/>
    <pc:docChg chg="undo redo custSel addSld delSld modSld">
      <pc:chgData name="mithul md" userId="f729897a083c4ee5" providerId="LiveId" clId="{C1F559DC-A1A9-4451-BB93-07F68F44C2A8}" dt="2024-09-01T09:10:15.843" v="6803" actId="1038"/>
      <pc:docMkLst>
        <pc:docMk/>
      </pc:docMkLst>
      <pc:sldChg chg="addSp modSp mod">
        <pc:chgData name="mithul md" userId="f729897a083c4ee5" providerId="LiveId" clId="{C1F559DC-A1A9-4451-BB93-07F68F44C2A8}" dt="2024-08-28T08:28:47.697" v="206" actId="20577"/>
        <pc:sldMkLst>
          <pc:docMk/>
          <pc:sldMk cId="956382800" sldId="256"/>
        </pc:sldMkLst>
        <pc:spChg chg="add mod ord">
          <ac:chgData name="mithul md" userId="f729897a083c4ee5" providerId="LiveId" clId="{C1F559DC-A1A9-4451-BB93-07F68F44C2A8}" dt="2024-08-28T03:02:58.159" v="37" actId="14861"/>
          <ac:spMkLst>
            <pc:docMk/>
            <pc:sldMk cId="956382800" sldId="256"/>
            <ac:spMk id="2" creationId="{9915DC20-283E-37BD-762E-C0C297CCDABE}"/>
          </ac:spMkLst>
        </pc:spChg>
        <pc:spChg chg="mod">
          <ac:chgData name="mithul md" userId="f729897a083c4ee5" providerId="LiveId" clId="{C1F559DC-A1A9-4451-BB93-07F68F44C2A8}" dt="2024-08-28T08:28:47.697" v="206" actId="20577"/>
          <ac:spMkLst>
            <pc:docMk/>
            <pc:sldMk cId="956382800" sldId="256"/>
            <ac:spMk id="5" creationId="{53474565-2E1D-5EA0-A305-95EB721D54A7}"/>
          </ac:spMkLst>
        </pc:spChg>
        <pc:spChg chg="mod">
          <ac:chgData name="mithul md" userId="f729897a083c4ee5" providerId="LiveId" clId="{C1F559DC-A1A9-4451-BB93-07F68F44C2A8}" dt="2024-08-28T03:01:39.433" v="20" actId="1076"/>
          <ac:spMkLst>
            <pc:docMk/>
            <pc:sldMk cId="956382800" sldId="256"/>
            <ac:spMk id="7" creationId="{0708BCDD-B74B-10C1-FF75-FEC291C5B8A3}"/>
          </ac:spMkLst>
        </pc:spChg>
      </pc:sldChg>
      <pc:sldChg chg="addSp delSp modSp mod">
        <pc:chgData name="mithul md" userId="f729897a083c4ee5" providerId="LiveId" clId="{C1F559DC-A1A9-4451-BB93-07F68F44C2A8}" dt="2024-08-31T09:52:34.151" v="6710" actId="20577"/>
        <pc:sldMkLst>
          <pc:docMk/>
          <pc:sldMk cId="4163408938" sldId="257"/>
        </pc:sldMkLst>
        <pc:spChg chg="mod">
          <ac:chgData name="mithul md" userId="f729897a083c4ee5" providerId="LiveId" clId="{C1F559DC-A1A9-4451-BB93-07F68F44C2A8}" dt="2024-08-28T03:06:34.932" v="58" actId="207"/>
          <ac:spMkLst>
            <pc:docMk/>
            <pc:sldMk cId="4163408938" sldId="257"/>
            <ac:spMk id="2" creationId="{CCCA838C-08F6-1D71-928A-2FD06F397F3B}"/>
          </ac:spMkLst>
        </pc:spChg>
        <pc:spChg chg="add del mod">
          <ac:chgData name="mithul md" userId="f729897a083c4ee5" providerId="LiveId" clId="{C1F559DC-A1A9-4451-BB93-07F68F44C2A8}" dt="2024-08-28T03:04:32.671" v="40" actId="478"/>
          <ac:spMkLst>
            <pc:docMk/>
            <pc:sldMk cId="4163408938" sldId="257"/>
            <ac:spMk id="4" creationId="{D42AB3EB-9DB7-98F5-1155-700EDCB6C969}"/>
          </ac:spMkLst>
        </pc:spChg>
        <pc:spChg chg="mod">
          <ac:chgData name="mithul md" userId="f729897a083c4ee5" providerId="LiveId" clId="{C1F559DC-A1A9-4451-BB93-07F68F44C2A8}" dt="2024-08-27T08:08:07.208" v="1" actId="2085"/>
          <ac:spMkLst>
            <pc:docMk/>
            <pc:sldMk cId="4163408938" sldId="257"/>
            <ac:spMk id="5" creationId="{FFB8134B-EDEA-766A-755C-C702D747147C}"/>
          </ac:spMkLst>
        </pc:spChg>
        <pc:spChg chg="mod">
          <ac:chgData name="mithul md" userId="f729897a083c4ee5" providerId="LiveId" clId="{C1F559DC-A1A9-4451-BB93-07F68F44C2A8}" dt="2024-08-28T03:15:57.665" v="186" actId="1038"/>
          <ac:spMkLst>
            <pc:docMk/>
            <pc:sldMk cId="4163408938" sldId="257"/>
            <ac:spMk id="6" creationId="{1C7EFC19-1823-E190-CF34-8B49FEF6A9CF}"/>
          </ac:spMkLst>
        </pc:spChg>
        <pc:spChg chg="add del mod">
          <ac:chgData name="mithul md" userId="f729897a083c4ee5" providerId="LiveId" clId="{C1F559DC-A1A9-4451-BB93-07F68F44C2A8}" dt="2024-08-28T03:06:36.847" v="59" actId="478"/>
          <ac:spMkLst>
            <pc:docMk/>
            <pc:sldMk cId="4163408938" sldId="257"/>
            <ac:spMk id="7" creationId="{02F2C918-02C1-58C5-AA27-87A0EE0804F0}"/>
          </ac:spMkLst>
        </pc:spChg>
        <pc:spChg chg="add mod">
          <ac:chgData name="mithul md" userId="f729897a083c4ee5" providerId="LiveId" clId="{C1F559DC-A1A9-4451-BB93-07F68F44C2A8}" dt="2024-08-28T03:15:03.010" v="179" actId="403"/>
          <ac:spMkLst>
            <pc:docMk/>
            <pc:sldMk cId="4163408938" sldId="257"/>
            <ac:spMk id="8" creationId="{B59A9477-B9A0-7845-995E-E763846052F5}"/>
          </ac:spMkLst>
        </pc:spChg>
        <pc:spChg chg="add mod">
          <ac:chgData name="mithul md" userId="f729897a083c4ee5" providerId="LiveId" clId="{C1F559DC-A1A9-4451-BB93-07F68F44C2A8}" dt="2024-08-31T09:52:34.151" v="6710" actId="20577"/>
          <ac:spMkLst>
            <pc:docMk/>
            <pc:sldMk cId="4163408938" sldId="257"/>
            <ac:spMk id="9" creationId="{BC86C787-4DD1-33A4-EB93-C9F5A872E5AC}"/>
          </ac:spMkLst>
        </pc:spChg>
      </pc:sldChg>
      <pc:sldChg chg="addSp modSp add mod">
        <pc:chgData name="mithul md" userId="f729897a083c4ee5" providerId="LiveId" clId="{C1F559DC-A1A9-4451-BB93-07F68F44C2A8}" dt="2024-09-01T09:07:18.722" v="6726" actId="20577"/>
        <pc:sldMkLst>
          <pc:docMk/>
          <pc:sldMk cId="1674183822" sldId="258"/>
        </pc:sldMkLst>
        <pc:spChg chg="add mod">
          <ac:chgData name="mithul md" userId="f729897a083c4ee5" providerId="LiveId" clId="{C1F559DC-A1A9-4451-BB93-07F68F44C2A8}" dt="2024-08-29T09:01:08.948" v="3410" actId="14100"/>
          <ac:spMkLst>
            <pc:docMk/>
            <pc:sldMk cId="1674183822" sldId="258"/>
            <ac:spMk id="4" creationId="{1B737F34-55F3-A588-1555-E6DF411A3E33}"/>
          </ac:spMkLst>
        </pc:spChg>
        <pc:spChg chg="mod">
          <ac:chgData name="mithul md" userId="f729897a083c4ee5" providerId="LiveId" clId="{C1F559DC-A1A9-4451-BB93-07F68F44C2A8}" dt="2024-09-01T09:07:18.722" v="6726" actId="20577"/>
          <ac:spMkLst>
            <pc:docMk/>
            <pc:sldMk cId="1674183822" sldId="258"/>
            <ac:spMk id="6" creationId="{1C7EFC19-1823-E190-CF34-8B49FEF6A9CF}"/>
          </ac:spMkLst>
        </pc:spChg>
        <pc:spChg chg="add mod">
          <ac:chgData name="mithul md" userId="f729897a083c4ee5" providerId="LiveId" clId="{C1F559DC-A1A9-4451-BB93-07F68F44C2A8}" dt="2024-09-01T07:43:39.074" v="6723" actId="20577"/>
          <ac:spMkLst>
            <pc:docMk/>
            <pc:sldMk cId="1674183822" sldId="258"/>
            <ac:spMk id="7" creationId="{3A73AD29-0D64-7747-98FA-B1DC8DFBBC08}"/>
          </ac:spMkLst>
        </pc:spChg>
        <pc:spChg chg="add">
          <ac:chgData name="mithul md" userId="f729897a083c4ee5" providerId="LiveId" clId="{C1F559DC-A1A9-4451-BB93-07F68F44C2A8}" dt="2024-08-31T09:50:53.550" v="6652"/>
          <ac:spMkLst>
            <pc:docMk/>
            <pc:sldMk cId="1674183822" sldId="258"/>
            <ac:spMk id="8" creationId="{41DA18CD-277B-5861-0D48-576A169AB34E}"/>
          </ac:spMkLst>
        </pc:spChg>
        <pc:spChg chg="add">
          <ac:chgData name="mithul md" userId="f729897a083c4ee5" providerId="LiveId" clId="{C1F559DC-A1A9-4451-BB93-07F68F44C2A8}" dt="2024-08-31T09:51:22.544" v="6658"/>
          <ac:spMkLst>
            <pc:docMk/>
            <pc:sldMk cId="1674183822" sldId="258"/>
            <ac:spMk id="9" creationId="{D7138E62-8EC7-64D7-CC82-EDB1442848A7}"/>
          </ac:spMkLst>
        </pc:spChg>
      </pc:sldChg>
      <pc:sldChg chg="addSp delSp modSp add mod">
        <pc:chgData name="mithul md" userId="f729897a083c4ee5" providerId="LiveId" clId="{C1F559DC-A1A9-4451-BB93-07F68F44C2A8}" dt="2024-09-01T09:07:30.341" v="6729" actId="20577"/>
        <pc:sldMkLst>
          <pc:docMk/>
          <pc:sldMk cId="3587508941" sldId="259"/>
        </pc:sldMkLst>
        <pc:spChg chg="add mod">
          <ac:chgData name="mithul md" userId="f729897a083c4ee5" providerId="LiveId" clId="{C1F559DC-A1A9-4451-BB93-07F68F44C2A8}" dt="2024-08-28T16:52:32.013" v="957" actId="14100"/>
          <ac:spMkLst>
            <pc:docMk/>
            <pc:sldMk cId="3587508941" sldId="259"/>
            <ac:spMk id="4" creationId="{E79EA7CF-5FE1-BA07-FEF3-91F74278584F}"/>
          </ac:spMkLst>
        </pc:spChg>
        <pc:spChg chg="mod">
          <ac:chgData name="mithul md" userId="f729897a083c4ee5" providerId="LiveId" clId="{C1F559DC-A1A9-4451-BB93-07F68F44C2A8}" dt="2024-09-01T09:07:30.341" v="6729" actId="20577"/>
          <ac:spMkLst>
            <pc:docMk/>
            <pc:sldMk cId="3587508941" sldId="259"/>
            <ac:spMk id="6" creationId="{1C7EFC19-1823-E190-CF34-8B49FEF6A9CF}"/>
          </ac:spMkLst>
        </pc:spChg>
        <pc:spChg chg="add mod">
          <ac:chgData name="mithul md" userId="f729897a083c4ee5" providerId="LiveId" clId="{C1F559DC-A1A9-4451-BB93-07F68F44C2A8}" dt="2024-08-28T17:14:39.886" v="1249" actId="403"/>
          <ac:spMkLst>
            <pc:docMk/>
            <pc:sldMk cId="3587508941" sldId="259"/>
            <ac:spMk id="9" creationId="{0A98071D-3E40-BDDC-027F-68BF628CDD73}"/>
          </ac:spMkLst>
        </pc:spChg>
        <pc:picChg chg="add del mod modCrop">
          <ac:chgData name="mithul md" userId="f729897a083c4ee5" providerId="LiveId" clId="{C1F559DC-A1A9-4451-BB93-07F68F44C2A8}" dt="2024-08-29T08:57:37.661" v="3161" actId="478"/>
          <ac:picMkLst>
            <pc:docMk/>
            <pc:sldMk cId="3587508941" sldId="259"/>
            <ac:picMk id="8" creationId="{B0BC21B6-1497-195C-6735-8A7441BE862D}"/>
          </ac:picMkLst>
        </pc:picChg>
        <pc:picChg chg="add mod modCrop">
          <ac:chgData name="mithul md" userId="f729897a083c4ee5" providerId="LiveId" clId="{C1F559DC-A1A9-4451-BB93-07F68F44C2A8}" dt="2024-08-29T09:02:59.411" v="3516" actId="732"/>
          <ac:picMkLst>
            <pc:docMk/>
            <pc:sldMk cId="3587508941" sldId="259"/>
            <ac:picMk id="10" creationId="{8F282E80-B351-2165-33BF-F564D3FA5D94}"/>
          </ac:picMkLst>
        </pc:picChg>
      </pc:sldChg>
      <pc:sldChg chg="addSp delSp modSp add mod">
        <pc:chgData name="mithul md" userId="f729897a083c4ee5" providerId="LiveId" clId="{C1F559DC-A1A9-4451-BB93-07F68F44C2A8}" dt="2024-09-01T09:07:40.807" v="6732" actId="20577"/>
        <pc:sldMkLst>
          <pc:docMk/>
          <pc:sldMk cId="3814324543" sldId="260"/>
        </pc:sldMkLst>
        <pc:spChg chg="add mod">
          <ac:chgData name="mithul md" userId="f729897a083c4ee5" providerId="LiveId" clId="{C1F559DC-A1A9-4451-BB93-07F68F44C2A8}" dt="2024-08-28T16:54:43.959" v="976" actId="20577"/>
          <ac:spMkLst>
            <pc:docMk/>
            <pc:sldMk cId="3814324543" sldId="260"/>
            <ac:spMk id="4" creationId="{C12E7ED6-2F38-020C-ECD8-7933A2945CC3}"/>
          </ac:spMkLst>
        </pc:spChg>
        <pc:spChg chg="mod">
          <ac:chgData name="mithul md" userId="f729897a083c4ee5" providerId="LiveId" clId="{C1F559DC-A1A9-4451-BB93-07F68F44C2A8}" dt="2024-09-01T09:07:40.807" v="6732" actId="20577"/>
          <ac:spMkLst>
            <pc:docMk/>
            <pc:sldMk cId="3814324543" sldId="260"/>
            <ac:spMk id="6" creationId="{1C7EFC19-1823-E190-CF34-8B49FEF6A9CF}"/>
          </ac:spMkLst>
        </pc:spChg>
        <pc:spChg chg="add mod">
          <ac:chgData name="mithul md" userId="f729897a083c4ee5" providerId="LiveId" clId="{C1F559DC-A1A9-4451-BB93-07F68F44C2A8}" dt="2024-08-29T09:15:30.818" v="3672" actId="20577"/>
          <ac:spMkLst>
            <pc:docMk/>
            <pc:sldMk cId="3814324543" sldId="260"/>
            <ac:spMk id="7" creationId="{99813B01-64D5-1341-B16C-2B5234AC4CF5}"/>
          </ac:spMkLst>
        </pc:spChg>
        <pc:picChg chg="add del mod">
          <ac:chgData name="mithul md" userId="f729897a083c4ee5" providerId="LiveId" clId="{C1F559DC-A1A9-4451-BB93-07F68F44C2A8}" dt="2024-08-28T17:53:11.598" v="2045" actId="478"/>
          <ac:picMkLst>
            <pc:docMk/>
            <pc:sldMk cId="3814324543" sldId="260"/>
            <ac:picMk id="9" creationId="{ADFC8E07-2A58-E1CE-2E49-4F4083DAC793}"/>
          </ac:picMkLst>
        </pc:picChg>
        <pc:picChg chg="add mod">
          <ac:chgData name="mithul md" userId="f729897a083c4ee5" providerId="LiveId" clId="{C1F559DC-A1A9-4451-BB93-07F68F44C2A8}" dt="2024-08-28T17:54:05.347" v="2051" actId="1036"/>
          <ac:picMkLst>
            <pc:docMk/>
            <pc:sldMk cId="3814324543" sldId="260"/>
            <ac:picMk id="11" creationId="{98B55071-B254-2192-793E-F9BD9D4A69A1}"/>
          </ac:picMkLst>
        </pc:picChg>
        <pc:picChg chg="add mod">
          <ac:chgData name="mithul md" userId="f729897a083c4ee5" providerId="LiveId" clId="{C1F559DC-A1A9-4451-BB93-07F68F44C2A8}" dt="2024-08-29T09:15:37.683" v="3673" actId="14100"/>
          <ac:picMkLst>
            <pc:docMk/>
            <pc:sldMk cId="3814324543" sldId="260"/>
            <ac:picMk id="13" creationId="{B95BBD9A-BFC9-DF96-7FDF-98372D33E9D4}"/>
          </ac:picMkLst>
        </pc:picChg>
      </pc:sldChg>
      <pc:sldChg chg="addSp delSp modSp add mod">
        <pc:chgData name="mithul md" userId="f729897a083c4ee5" providerId="LiveId" clId="{C1F559DC-A1A9-4451-BB93-07F68F44C2A8}" dt="2024-09-01T09:08:59.666" v="6756" actId="20577"/>
        <pc:sldMkLst>
          <pc:docMk/>
          <pc:sldMk cId="2496494102" sldId="261"/>
        </pc:sldMkLst>
        <pc:spChg chg="add mod">
          <ac:chgData name="mithul md" userId="f729897a083c4ee5" providerId="LiveId" clId="{C1F559DC-A1A9-4451-BB93-07F68F44C2A8}" dt="2024-08-28T16:56:41.086" v="1004" actId="14100"/>
          <ac:spMkLst>
            <pc:docMk/>
            <pc:sldMk cId="2496494102" sldId="261"/>
            <ac:spMk id="4" creationId="{B36C7AC9-1EBC-D1FE-38BD-2EB27A23FFE3}"/>
          </ac:spMkLst>
        </pc:spChg>
        <pc:spChg chg="mod">
          <ac:chgData name="mithul md" userId="f729897a083c4ee5" providerId="LiveId" clId="{C1F559DC-A1A9-4451-BB93-07F68F44C2A8}" dt="2024-09-01T09:08:59.666" v="6756" actId="20577"/>
          <ac:spMkLst>
            <pc:docMk/>
            <pc:sldMk cId="2496494102" sldId="261"/>
            <ac:spMk id="6" creationId="{1C7EFC19-1823-E190-CF34-8B49FEF6A9CF}"/>
          </ac:spMkLst>
        </pc:spChg>
        <pc:spChg chg="add del">
          <ac:chgData name="mithul md" userId="f729897a083c4ee5" providerId="LiveId" clId="{C1F559DC-A1A9-4451-BB93-07F68F44C2A8}" dt="2024-08-29T09:38:04.013" v="3676" actId="22"/>
          <ac:spMkLst>
            <pc:docMk/>
            <pc:sldMk cId="2496494102" sldId="261"/>
            <ac:spMk id="8" creationId="{B843472E-1D64-77F7-80B0-CB4D46052000}"/>
          </ac:spMkLst>
        </pc:spChg>
        <pc:spChg chg="add mod">
          <ac:chgData name="mithul md" userId="f729897a083c4ee5" providerId="LiveId" clId="{C1F559DC-A1A9-4451-BB93-07F68F44C2A8}" dt="2024-08-29T10:08:05.731" v="3734" actId="1076"/>
          <ac:spMkLst>
            <pc:docMk/>
            <pc:sldMk cId="2496494102" sldId="261"/>
            <ac:spMk id="10" creationId="{7E103EE5-8076-D551-D188-20CD962CA8B4}"/>
          </ac:spMkLst>
        </pc:spChg>
        <pc:picChg chg="add mod">
          <ac:chgData name="mithul md" userId="f729897a083c4ee5" providerId="LiveId" clId="{C1F559DC-A1A9-4451-BB93-07F68F44C2A8}" dt="2024-08-29T10:08:21.555" v="3736" actId="1076"/>
          <ac:picMkLst>
            <pc:docMk/>
            <pc:sldMk cId="2496494102" sldId="261"/>
            <ac:picMk id="12" creationId="{1EE244FF-04CA-FA2F-2B04-D42F87922081}"/>
          </ac:picMkLst>
        </pc:picChg>
      </pc:sldChg>
      <pc:sldChg chg="addSp delSp modSp add mod">
        <pc:chgData name="mithul md" userId="f729897a083c4ee5" providerId="LiveId" clId="{C1F559DC-A1A9-4451-BB93-07F68F44C2A8}" dt="2024-09-01T09:09:37.888" v="6782" actId="1037"/>
        <pc:sldMkLst>
          <pc:docMk/>
          <pc:sldMk cId="2963721358" sldId="262"/>
        </pc:sldMkLst>
        <pc:spChg chg="add mod">
          <ac:chgData name="mithul md" userId="f729897a083c4ee5" providerId="LiveId" clId="{C1F559DC-A1A9-4451-BB93-07F68F44C2A8}" dt="2024-08-28T16:56:49.240" v="1017" actId="20577"/>
          <ac:spMkLst>
            <pc:docMk/>
            <pc:sldMk cId="2963721358" sldId="262"/>
            <ac:spMk id="4" creationId="{CCC0E96B-A291-21A8-DBDF-B8A987248F9E}"/>
          </ac:spMkLst>
        </pc:spChg>
        <pc:spChg chg="mod">
          <ac:chgData name="mithul md" userId="f729897a083c4ee5" providerId="LiveId" clId="{C1F559DC-A1A9-4451-BB93-07F68F44C2A8}" dt="2024-09-01T09:09:37.888" v="6782" actId="1037"/>
          <ac:spMkLst>
            <pc:docMk/>
            <pc:sldMk cId="2963721358" sldId="262"/>
            <ac:spMk id="6" creationId="{1C7EFC19-1823-E190-CF34-8B49FEF6A9CF}"/>
          </ac:spMkLst>
        </pc:spChg>
        <pc:spChg chg="add mod">
          <ac:chgData name="mithul md" userId="f729897a083c4ee5" providerId="LiveId" clId="{C1F559DC-A1A9-4451-BB93-07F68F44C2A8}" dt="2024-08-29T12:34:21.715" v="5782" actId="1076"/>
          <ac:spMkLst>
            <pc:docMk/>
            <pc:sldMk cId="2963721358" sldId="262"/>
            <ac:spMk id="9" creationId="{21960297-CC5B-FBFE-16BB-0DF67DAF949E}"/>
          </ac:spMkLst>
        </pc:spChg>
        <pc:picChg chg="add del">
          <ac:chgData name="mithul md" userId="f729897a083c4ee5" providerId="LiveId" clId="{C1F559DC-A1A9-4451-BB93-07F68F44C2A8}" dt="2024-08-29T11:04:03.366" v="4622" actId="21"/>
          <ac:picMkLst>
            <pc:docMk/>
            <pc:sldMk cId="2963721358" sldId="262"/>
            <ac:picMk id="8" creationId="{E2EB9B4A-917A-FBEE-B43D-28106DC1E1C5}"/>
          </ac:picMkLst>
        </pc:picChg>
      </pc:sldChg>
      <pc:sldChg chg="addSp modSp add mod">
        <pc:chgData name="mithul md" userId="f729897a083c4ee5" providerId="LiveId" clId="{C1F559DC-A1A9-4451-BB93-07F68F44C2A8}" dt="2024-08-29T09:02:18.251" v="3490" actId="14100"/>
        <pc:sldMkLst>
          <pc:docMk/>
          <pc:sldMk cId="3553210406" sldId="263"/>
        </pc:sldMkLst>
        <pc:spChg chg="add mod">
          <ac:chgData name="mithul md" userId="f729897a083c4ee5" providerId="LiveId" clId="{C1F559DC-A1A9-4451-BB93-07F68F44C2A8}" dt="2024-08-29T09:02:18.251" v="3490" actId="14100"/>
          <ac:spMkLst>
            <pc:docMk/>
            <pc:sldMk cId="3553210406" sldId="263"/>
            <ac:spMk id="4" creationId="{CF4F230C-A3F4-3BC7-4320-DD45E1D866D5}"/>
          </ac:spMkLst>
        </pc:spChg>
        <pc:spChg chg="add mod">
          <ac:chgData name="mithul md" userId="f729897a083c4ee5" providerId="LiveId" clId="{C1F559DC-A1A9-4451-BB93-07F68F44C2A8}" dt="2024-08-29T08:12:33.837" v="2677" actId="20577"/>
          <ac:spMkLst>
            <pc:docMk/>
            <pc:sldMk cId="3553210406" sldId="263"/>
            <ac:spMk id="7" creationId="{206E842E-423A-AD7F-5568-B63927DB3BB6}"/>
          </ac:spMkLst>
        </pc:spChg>
      </pc:sldChg>
      <pc:sldChg chg="add del">
        <pc:chgData name="mithul md" userId="f729897a083c4ee5" providerId="LiveId" clId="{C1F559DC-A1A9-4451-BB93-07F68F44C2A8}" dt="2024-08-29T12:26:16.861" v="4843" actId="47"/>
        <pc:sldMkLst>
          <pc:docMk/>
          <pc:sldMk cId="3011984994" sldId="264"/>
        </pc:sldMkLst>
      </pc:sldChg>
      <pc:sldChg chg="addSp delSp modSp add mod">
        <pc:chgData name="mithul md" userId="f729897a083c4ee5" providerId="LiveId" clId="{C1F559DC-A1A9-4451-BB93-07F68F44C2A8}" dt="2024-09-01T09:09:53.472" v="6790" actId="1038"/>
        <pc:sldMkLst>
          <pc:docMk/>
          <pc:sldMk cId="3585689898" sldId="265"/>
        </pc:sldMkLst>
        <pc:spChg chg="add del mod">
          <ac:chgData name="mithul md" userId="f729897a083c4ee5" providerId="LiveId" clId="{C1F559DC-A1A9-4451-BB93-07F68F44C2A8}" dt="2024-08-31T09:52:47.648" v="6715" actId="20577"/>
          <ac:spMkLst>
            <pc:docMk/>
            <pc:sldMk cId="3585689898" sldId="265"/>
            <ac:spMk id="4" creationId="{9516CCDF-30C9-78C3-1141-DE961AFE4A91}"/>
          </ac:spMkLst>
        </pc:spChg>
        <pc:spChg chg="del">
          <ac:chgData name="mithul md" userId="f729897a083c4ee5" providerId="LiveId" clId="{C1F559DC-A1A9-4451-BB93-07F68F44C2A8}" dt="2024-08-28T17:01:32.904" v="1020" actId="478"/>
          <ac:spMkLst>
            <pc:docMk/>
            <pc:sldMk cId="3585689898" sldId="265"/>
            <ac:spMk id="4" creationId="{CCC0E96B-A291-21A8-DBDF-B8A987248F9E}"/>
          </ac:spMkLst>
        </pc:spChg>
        <pc:spChg chg="mod">
          <ac:chgData name="mithul md" userId="f729897a083c4ee5" providerId="LiveId" clId="{C1F559DC-A1A9-4451-BB93-07F68F44C2A8}" dt="2024-09-01T09:09:53.472" v="6790" actId="1038"/>
          <ac:spMkLst>
            <pc:docMk/>
            <pc:sldMk cId="3585689898" sldId="265"/>
            <ac:spMk id="6" creationId="{1C7EFC19-1823-E190-CF34-8B49FEF6A9CF}"/>
          </ac:spMkLst>
        </pc:spChg>
        <pc:spChg chg="add">
          <ac:chgData name="mithul md" userId="f729897a083c4ee5" providerId="LiveId" clId="{C1F559DC-A1A9-4451-BB93-07F68F44C2A8}" dt="2024-08-31T09:51:38.728" v="6662"/>
          <ac:spMkLst>
            <pc:docMk/>
            <pc:sldMk cId="3585689898" sldId="265"/>
            <ac:spMk id="7" creationId="{89C8D8CA-5BBA-CBB4-C070-8AE7AD3122CD}"/>
          </ac:spMkLst>
        </pc:spChg>
        <pc:spChg chg="add mod">
          <ac:chgData name="mithul md" userId="f729897a083c4ee5" providerId="LiveId" clId="{C1F559DC-A1A9-4451-BB93-07F68F44C2A8}" dt="2024-08-31T09:52:12.228" v="6671" actId="1076"/>
          <ac:spMkLst>
            <pc:docMk/>
            <pc:sldMk cId="3585689898" sldId="265"/>
            <ac:spMk id="9" creationId="{2C14F54E-DEC8-F12B-11BC-DFAC6722F1CB}"/>
          </ac:spMkLst>
        </pc:spChg>
      </pc:sldChg>
      <pc:sldChg chg="addSp modSp add mod">
        <pc:chgData name="mithul md" userId="f729897a083c4ee5" providerId="LiveId" clId="{C1F559DC-A1A9-4451-BB93-07F68F44C2A8}" dt="2024-09-01T09:07:23.874" v="6728" actId="20577"/>
        <pc:sldMkLst>
          <pc:docMk/>
          <pc:sldMk cId="201869345" sldId="266"/>
        </pc:sldMkLst>
        <pc:spChg chg="mod">
          <ac:chgData name="mithul md" userId="f729897a083c4ee5" providerId="LiveId" clId="{C1F559DC-A1A9-4451-BB93-07F68F44C2A8}" dt="2024-08-29T09:01:25.546" v="3454" actId="14100"/>
          <ac:spMkLst>
            <pc:docMk/>
            <pc:sldMk cId="201869345" sldId="266"/>
            <ac:spMk id="4" creationId="{1B737F34-55F3-A588-1555-E6DF411A3E33}"/>
          </ac:spMkLst>
        </pc:spChg>
        <pc:spChg chg="mod">
          <ac:chgData name="mithul md" userId="f729897a083c4ee5" providerId="LiveId" clId="{C1F559DC-A1A9-4451-BB93-07F68F44C2A8}" dt="2024-09-01T09:07:23.874" v="6728" actId="20577"/>
          <ac:spMkLst>
            <pc:docMk/>
            <pc:sldMk cId="201869345" sldId="266"/>
            <ac:spMk id="6" creationId="{1C7EFC19-1823-E190-CF34-8B49FEF6A9CF}"/>
          </ac:spMkLst>
        </pc:spChg>
        <pc:spChg chg="add mod">
          <ac:chgData name="mithul md" userId="f729897a083c4ee5" providerId="LiveId" clId="{C1F559DC-A1A9-4451-BB93-07F68F44C2A8}" dt="2024-08-31T06:12:45.705" v="6643" actId="20577"/>
          <ac:spMkLst>
            <pc:docMk/>
            <pc:sldMk cId="201869345" sldId="266"/>
            <ac:spMk id="7" creationId="{617CB8A4-11A4-57CA-1D5E-8DAF0A6FBA45}"/>
          </ac:spMkLst>
        </pc:spChg>
      </pc:sldChg>
      <pc:sldChg chg="new del">
        <pc:chgData name="mithul md" userId="f729897a083c4ee5" providerId="LiveId" clId="{C1F559DC-A1A9-4451-BB93-07F68F44C2A8}" dt="2024-08-28T17:15:11.701" v="1252" actId="680"/>
        <pc:sldMkLst>
          <pc:docMk/>
          <pc:sldMk cId="3035818703" sldId="267"/>
        </pc:sldMkLst>
      </pc:sldChg>
      <pc:sldChg chg="addSp delSp modSp add mod">
        <pc:chgData name="mithul md" userId="f729897a083c4ee5" providerId="LiveId" clId="{C1F559DC-A1A9-4451-BB93-07F68F44C2A8}" dt="2024-09-01T09:07:33.790" v="6730" actId="20577"/>
        <pc:sldMkLst>
          <pc:docMk/>
          <pc:sldMk cId="4239698411" sldId="267"/>
        </pc:sldMkLst>
        <pc:spChg chg="mod">
          <ac:chgData name="mithul md" userId="f729897a083c4ee5" providerId="LiveId" clId="{C1F559DC-A1A9-4451-BB93-07F68F44C2A8}" dt="2024-09-01T09:07:33.790" v="6730" actId="20577"/>
          <ac:spMkLst>
            <pc:docMk/>
            <pc:sldMk cId="4239698411" sldId="267"/>
            <ac:spMk id="6" creationId="{1C7EFC19-1823-E190-CF34-8B49FEF6A9CF}"/>
          </ac:spMkLst>
        </pc:spChg>
        <pc:spChg chg="add mod">
          <ac:chgData name="mithul md" userId="f729897a083c4ee5" providerId="LiveId" clId="{C1F559DC-A1A9-4451-BB93-07F68F44C2A8}" dt="2024-08-30T14:09:17.973" v="6588" actId="20577"/>
          <ac:spMkLst>
            <pc:docMk/>
            <pc:sldMk cId="4239698411" sldId="267"/>
            <ac:spMk id="7" creationId="{D4A98C35-E627-00F5-7845-F374D10F90E9}"/>
          </ac:spMkLst>
        </pc:spChg>
        <pc:spChg chg="add">
          <ac:chgData name="mithul md" userId="f729897a083c4ee5" providerId="LiveId" clId="{C1F559DC-A1A9-4451-BB93-07F68F44C2A8}" dt="2024-08-29T09:07:37.807" v="3517"/>
          <ac:spMkLst>
            <pc:docMk/>
            <pc:sldMk cId="4239698411" sldId="267"/>
            <ac:spMk id="8" creationId="{2AF8300B-393B-6C19-A685-F7B7F8D938BC}"/>
          </ac:spMkLst>
        </pc:spChg>
        <pc:spChg chg="del">
          <ac:chgData name="mithul md" userId="f729897a083c4ee5" providerId="LiveId" clId="{C1F559DC-A1A9-4451-BB93-07F68F44C2A8}" dt="2024-08-28T17:15:17.817" v="1255" actId="478"/>
          <ac:spMkLst>
            <pc:docMk/>
            <pc:sldMk cId="4239698411" sldId="267"/>
            <ac:spMk id="9" creationId="{0A98071D-3E40-BDDC-027F-68BF628CDD73}"/>
          </ac:spMkLst>
        </pc:spChg>
        <pc:picChg chg="del">
          <ac:chgData name="mithul md" userId="f729897a083c4ee5" providerId="LiveId" clId="{C1F559DC-A1A9-4451-BB93-07F68F44C2A8}" dt="2024-08-28T17:15:15.469" v="1254" actId="478"/>
          <ac:picMkLst>
            <pc:docMk/>
            <pc:sldMk cId="4239698411" sldId="267"/>
            <ac:picMk id="8" creationId="{B0BC21B6-1497-195C-6735-8A7441BE862D}"/>
          </ac:picMkLst>
        </pc:picChg>
      </pc:sldChg>
      <pc:sldChg chg="addSp modSp add mod">
        <pc:chgData name="mithul md" userId="f729897a083c4ee5" providerId="LiveId" clId="{C1F559DC-A1A9-4451-BB93-07F68F44C2A8}" dt="2024-09-01T09:07:37.724" v="6731" actId="20577"/>
        <pc:sldMkLst>
          <pc:docMk/>
          <pc:sldMk cId="1507332648" sldId="268"/>
        </pc:sldMkLst>
        <pc:spChg chg="mod">
          <ac:chgData name="mithul md" userId="f729897a083c4ee5" providerId="LiveId" clId="{C1F559DC-A1A9-4451-BB93-07F68F44C2A8}" dt="2024-09-01T09:07:37.724" v="6731" actId="20577"/>
          <ac:spMkLst>
            <pc:docMk/>
            <pc:sldMk cId="1507332648" sldId="268"/>
            <ac:spMk id="6" creationId="{1C7EFC19-1823-E190-CF34-8B49FEF6A9CF}"/>
          </ac:spMkLst>
        </pc:spChg>
        <pc:spChg chg="mod">
          <ac:chgData name="mithul md" userId="f729897a083c4ee5" providerId="LiveId" clId="{C1F559DC-A1A9-4451-BB93-07F68F44C2A8}" dt="2024-08-30T12:53:05.780" v="6576" actId="2710"/>
          <ac:spMkLst>
            <pc:docMk/>
            <pc:sldMk cId="1507332648" sldId="268"/>
            <ac:spMk id="7" creationId="{D4A98C35-E627-00F5-7845-F374D10F90E9}"/>
          </ac:spMkLst>
        </pc:spChg>
        <pc:spChg chg="add">
          <ac:chgData name="mithul md" userId="f729897a083c4ee5" providerId="LiveId" clId="{C1F559DC-A1A9-4451-BB93-07F68F44C2A8}" dt="2024-08-29T09:12:34.256" v="3595"/>
          <ac:spMkLst>
            <pc:docMk/>
            <pc:sldMk cId="1507332648" sldId="268"/>
            <ac:spMk id="8" creationId="{1AF81403-8428-904D-B7D8-6146C192439E}"/>
          </ac:spMkLst>
        </pc:spChg>
      </pc:sldChg>
      <pc:sldChg chg="addSp delSp modSp add mod">
        <pc:chgData name="mithul md" userId="f729897a083c4ee5" providerId="LiveId" clId="{C1F559DC-A1A9-4451-BB93-07F68F44C2A8}" dt="2024-09-01T09:07:46.201" v="6733" actId="20577"/>
        <pc:sldMkLst>
          <pc:docMk/>
          <pc:sldMk cId="1409445484" sldId="269"/>
        </pc:sldMkLst>
        <pc:spChg chg="mod">
          <ac:chgData name="mithul md" userId="f729897a083c4ee5" providerId="LiveId" clId="{C1F559DC-A1A9-4451-BB93-07F68F44C2A8}" dt="2024-09-01T09:07:46.201" v="6733" actId="20577"/>
          <ac:spMkLst>
            <pc:docMk/>
            <pc:sldMk cId="1409445484" sldId="269"/>
            <ac:spMk id="6" creationId="{1C7EFC19-1823-E190-CF34-8B49FEF6A9CF}"/>
          </ac:spMkLst>
        </pc:spChg>
        <pc:spChg chg="del">
          <ac:chgData name="mithul md" userId="f729897a083c4ee5" providerId="LiveId" clId="{C1F559DC-A1A9-4451-BB93-07F68F44C2A8}" dt="2024-08-28T17:57:01.557" v="2286" actId="478"/>
          <ac:spMkLst>
            <pc:docMk/>
            <pc:sldMk cId="1409445484" sldId="269"/>
            <ac:spMk id="7" creationId="{99813B01-64D5-1341-B16C-2B5234AC4CF5}"/>
          </ac:spMkLst>
        </pc:spChg>
        <pc:picChg chg="add mod">
          <ac:chgData name="mithul md" userId="f729897a083c4ee5" providerId="LiveId" clId="{C1F559DC-A1A9-4451-BB93-07F68F44C2A8}" dt="2024-08-29T09:15:49.635" v="3674" actId="14100"/>
          <ac:picMkLst>
            <pc:docMk/>
            <pc:sldMk cId="1409445484" sldId="269"/>
            <ac:picMk id="9" creationId="{C995226C-F1BB-65D0-F3EF-AF838C1B5438}"/>
          </ac:picMkLst>
        </pc:picChg>
        <pc:picChg chg="del">
          <ac:chgData name="mithul md" userId="f729897a083c4ee5" providerId="LiveId" clId="{C1F559DC-A1A9-4451-BB93-07F68F44C2A8}" dt="2024-08-28T17:57:05.633" v="2287" actId="478"/>
          <ac:picMkLst>
            <pc:docMk/>
            <pc:sldMk cId="1409445484" sldId="269"/>
            <ac:picMk id="11" creationId="{98B55071-B254-2192-793E-F9BD9D4A69A1}"/>
          </ac:picMkLst>
        </pc:picChg>
        <pc:picChg chg="add mod">
          <ac:chgData name="mithul md" userId="f729897a083c4ee5" providerId="LiveId" clId="{C1F559DC-A1A9-4451-BB93-07F68F44C2A8}" dt="2024-08-28T17:59:25.170" v="2302" actId="1076"/>
          <ac:picMkLst>
            <pc:docMk/>
            <pc:sldMk cId="1409445484" sldId="269"/>
            <ac:picMk id="12" creationId="{78E0B893-5C55-07D3-3288-A57F5C7BE5F2}"/>
          </ac:picMkLst>
        </pc:picChg>
        <pc:picChg chg="del">
          <ac:chgData name="mithul md" userId="f729897a083c4ee5" providerId="LiveId" clId="{C1F559DC-A1A9-4451-BB93-07F68F44C2A8}" dt="2024-08-28T17:57:01.557" v="2286" actId="478"/>
          <ac:picMkLst>
            <pc:docMk/>
            <pc:sldMk cId="1409445484" sldId="269"/>
            <ac:picMk id="13" creationId="{B95BBD9A-BFC9-DF96-7FDF-98372D33E9D4}"/>
          </ac:picMkLst>
        </pc:picChg>
      </pc:sldChg>
      <pc:sldChg chg="addSp modSp add mod">
        <pc:chgData name="mithul md" userId="f729897a083c4ee5" providerId="LiveId" clId="{C1F559DC-A1A9-4451-BB93-07F68F44C2A8}" dt="2024-09-01T09:07:15.136" v="6725" actId="20577"/>
        <pc:sldMkLst>
          <pc:docMk/>
          <pc:sldMk cId="2832175215" sldId="270"/>
        </pc:sldMkLst>
        <pc:spChg chg="mod">
          <ac:chgData name="mithul md" userId="f729897a083c4ee5" providerId="LiveId" clId="{C1F559DC-A1A9-4451-BB93-07F68F44C2A8}" dt="2024-08-29T09:02:29.155" v="3511" actId="20577"/>
          <ac:spMkLst>
            <pc:docMk/>
            <pc:sldMk cId="2832175215" sldId="270"/>
            <ac:spMk id="4" creationId="{CF4F230C-A3F4-3BC7-4320-DD45E1D866D5}"/>
          </ac:spMkLst>
        </pc:spChg>
        <pc:spChg chg="mod">
          <ac:chgData name="mithul md" userId="f729897a083c4ee5" providerId="LiveId" clId="{C1F559DC-A1A9-4451-BB93-07F68F44C2A8}" dt="2024-09-01T09:07:15.136" v="6725" actId="20577"/>
          <ac:spMkLst>
            <pc:docMk/>
            <pc:sldMk cId="2832175215" sldId="270"/>
            <ac:spMk id="6" creationId="{1C7EFC19-1823-E190-CF34-8B49FEF6A9CF}"/>
          </ac:spMkLst>
        </pc:spChg>
        <pc:spChg chg="mod">
          <ac:chgData name="mithul md" userId="f729897a083c4ee5" providerId="LiveId" clId="{C1F559DC-A1A9-4451-BB93-07F68F44C2A8}" dt="2024-08-29T08:25:09.325" v="2847"/>
          <ac:spMkLst>
            <pc:docMk/>
            <pc:sldMk cId="2832175215" sldId="270"/>
            <ac:spMk id="7" creationId="{206E842E-423A-AD7F-5568-B63927DB3BB6}"/>
          </ac:spMkLst>
        </pc:spChg>
        <pc:spChg chg="add">
          <ac:chgData name="mithul md" userId="f729897a083c4ee5" providerId="LiveId" clId="{C1F559DC-A1A9-4451-BB93-07F68F44C2A8}" dt="2024-08-29T08:19:47.251" v="2738"/>
          <ac:spMkLst>
            <pc:docMk/>
            <pc:sldMk cId="2832175215" sldId="270"/>
            <ac:spMk id="8" creationId="{67735D19-6B0C-403F-EFE0-CB9172556AF7}"/>
          </ac:spMkLst>
        </pc:spChg>
        <pc:spChg chg="add">
          <ac:chgData name="mithul md" userId="f729897a083c4ee5" providerId="LiveId" clId="{C1F559DC-A1A9-4451-BB93-07F68F44C2A8}" dt="2024-08-29T08:19:50.291" v="2739"/>
          <ac:spMkLst>
            <pc:docMk/>
            <pc:sldMk cId="2832175215" sldId="270"/>
            <ac:spMk id="9" creationId="{6DCC50A5-A544-35C8-E444-54AD3A0E50D9}"/>
          </ac:spMkLst>
        </pc:spChg>
        <pc:spChg chg="add mod">
          <ac:chgData name="mithul md" userId="f729897a083c4ee5" providerId="LiveId" clId="{C1F559DC-A1A9-4451-BB93-07F68F44C2A8}" dt="2024-08-29T08:19:58.291" v="2744"/>
          <ac:spMkLst>
            <pc:docMk/>
            <pc:sldMk cId="2832175215" sldId="270"/>
            <ac:spMk id="10" creationId="{E1B88884-AC37-A8E6-83AE-32697E41B8BA}"/>
          </ac:spMkLst>
        </pc:spChg>
      </pc:sldChg>
      <pc:sldChg chg="addSp delSp modSp add mod">
        <pc:chgData name="mithul md" userId="f729897a083c4ee5" providerId="LiveId" clId="{C1F559DC-A1A9-4451-BB93-07F68F44C2A8}" dt="2024-09-01T09:09:03.327" v="6758" actId="20577"/>
        <pc:sldMkLst>
          <pc:docMk/>
          <pc:sldMk cId="2788448294" sldId="271"/>
        </pc:sldMkLst>
        <pc:spChg chg="del">
          <ac:chgData name="mithul md" userId="f729897a083c4ee5" providerId="LiveId" clId="{C1F559DC-A1A9-4451-BB93-07F68F44C2A8}" dt="2024-09-01T09:08:09.596" v="6743" actId="478"/>
          <ac:spMkLst>
            <pc:docMk/>
            <pc:sldMk cId="2788448294" sldId="271"/>
            <ac:spMk id="6" creationId="{1C7EFC19-1823-E190-CF34-8B49FEF6A9CF}"/>
          </ac:spMkLst>
        </pc:spChg>
        <pc:spChg chg="add mod">
          <ac:chgData name="mithul md" userId="f729897a083c4ee5" providerId="LiveId" clId="{C1F559DC-A1A9-4451-BB93-07F68F44C2A8}" dt="2024-09-01T09:09:03.327" v="6758" actId="20577"/>
          <ac:spMkLst>
            <pc:docMk/>
            <pc:sldMk cId="2788448294" sldId="271"/>
            <ac:spMk id="7" creationId="{EA19E51B-15B0-8EB1-96DD-0D47E32DD422}"/>
          </ac:spMkLst>
        </pc:spChg>
        <pc:spChg chg="mod">
          <ac:chgData name="mithul md" userId="f729897a083c4ee5" providerId="LiveId" clId="{C1F559DC-A1A9-4451-BB93-07F68F44C2A8}" dt="2024-08-29T10:16:59.192" v="4072" actId="20577"/>
          <ac:spMkLst>
            <pc:docMk/>
            <pc:sldMk cId="2788448294" sldId="271"/>
            <ac:spMk id="10" creationId="{7E103EE5-8076-D551-D188-20CD962CA8B4}"/>
          </ac:spMkLst>
        </pc:spChg>
        <pc:picChg chg="add mod">
          <ac:chgData name="mithul md" userId="f729897a083c4ee5" providerId="LiveId" clId="{C1F559DC-A1A9-4451-BB93-07F68F44C2A8}" dt="2024-08-29T10:10:30.643" v="3750" actId="1076"/>
          <ac:picMkLst>
            <pc:docMk/>
            <pc:sldMk cId="2788448294" sldId="271"/>
            <ac:picMk id="8" creationId="{798A0FE0-EEA0-A9A0-AF90-0F50BEEF491D}"/>
          </ac:picMkLst>
        </pc:picChg>
        <pc:picChg chg="del">
          <ac:chgData name="mithul md" userId="f729897a083c4ee5" providerId="LiveId" clId="{C1F559DC-A1A9-4451-BB93-07F68F44C2A8}" dt="2024-08-29T10:08:38.995" v="3738" actId="478"/>
          <ac:picMkLst>
            <pc:docMk/>
            <pc:sldMk cId="2788448294" sldId="271"/>
            <ac:picMk id="12" creationId="{1EE244FF-04CA-FA2F-2B04-D42F87922081}"/>
          </ac:picMkLst>
        </pc:picChg>
      </pc:sldChg>
      <pc:sldChg chg="addSp delSp modSp add mod">
        <pc:chgData name="mithul md" userId="f729897a083c4ee5" providerId="LiveId" clId="{C1F559DC-A1A9-4451-BB93-07F68F44C2A8}" dt="2024-09-01T09:09:06.767" v="6760" actId="20577"/>
        <pc:sldMkLst>
          <pc:docMk/>
          <pc:sldMk cId="2128745784" sldId="272"/>
        </pc:sldMkLst>
        <pc:spChg chg="del">
          <ac:chgData name="mithul md" userId="f729897a083c4ee5" providerId="LiveId" clId="{C1F559DC-A1A9-4451-BB93-07F68F44C2A8}" dt="2024-09-01T09:08:20.961" v="6747" actId="478"/>
          <ac:spMkLst>
            <pc:docMk/>
            <pc:sldMk cId="2128745784" sldId="272"/>
            <ac:spMk id="6" creationId="{1C7EFC19-1823-E190-CF34-8B49FEF6A9CF}"/>
          </ac:spMkLst>
        </pc:spChg>
        <pc:spChg chg="add mod">
          <ac:chgData name="mithul md" userId="f729897a083c4ee5" providerId="LiveId" clId="{C1F559DC-A1A9-4451-BB93-07F68F44C2A8}" dt="2024-09-01T09:09:06.767" v="6760" actId="20577"/>
          <ac:spMkLst>
            <pc:docMk/>
            <pc:sldMk cId="2128745784" sldId="272"/>
            <ac:spMk id="7" creationId="{0AB906E3-585F-235D-199D-69AE23F9C27B}"/>
          </ac:spMkLst>
        </pc:spChg>
        <pc:spChg chg="del">
          <ac:chgData name="mithul md" userId="f729897a083c4ee5" providerId="LiveId" clId="{C1F559DC-A1A9-4451-BB93-07F68F44C2A8}" dt="2024-08-29T10:17:52.804" v="4078" actId="478"/>
          <ac:spMkLst>
            <pc:docMk/>
            <pc:sldMk cId="2128745784" sldId="272"/>
            <ac:spMk id="10" creationId="{7E103EE5-8076-D551-D188-20CD962CA8B4}"/>
          </ac:spMkLst>
        </pc:spChg>
        <pc:picChg chg="del">
          <ac:chgData name="mithul md" userId="f729897a083c4ee5" providerId="LiveId" clId="{C1F559DC-A1A9-4451-BB93-07F68F44C2A8}" dt="2024-08-29T10:17:33.832" v="4074" actId="478"/>
          <ac:picMkLst>
            <pc:docMk/>
            <pc:sldMk cId="2128745784" sldId="272"/>
            <ac:picMk id="8" creationId="{798A0FE0-EEA0-A9A0-AF90-0F50BEEF491D}"/>
          </ac:picMkLst>
        </pc:picChg>
        <pc:picChg chg="add mod modCrop">
          <ac:chgData name="mithul md" userId="f729897a083c4ee5" providerId="LiveId" clId="{C1F559DC-A1A9-4451-BB93-07F68F44C2A8}" dt="2024-08-29T10:21:58.890" v="4086" actId="1076"/>
          <ac:picMkLst>
            <pc:docMk/>
            <pc:sldMk cId="2128745784" sldId="272"/>
            <ac:picMk id="9" creationId="{AF340387-AE3F-CE1B-07C5-BD4505AFB218}"/>
          </ac:picMkLst>
        </pc:picChg>
        <pc:picChg chg="add mod">
          <ac:chgData name="mithul md" userId="f729897a083c4ee5" providerId="LiveId" clId="{C1F559DC-A1A9-4451-BB93-07F68F44C2A8}" dt="2024-08-29T10:22:16.835" v="4091" actId="1076"/>
          <ac:picMkLst>
            <pc:docMk/>
            <pc:sldMk cId="2128745784" sldId="272"/>
            <ac:picMk id="12" creationId="{CCCFDFE1-A356-8287-847C-6788581A5B51}"/>
          </ac:picMkLst>
        </pc:picChg>
      </pc:sldChg>
      <pc:sldChg chg="addSp delSp modSp add mod">
        <pc:chgData name="mithul md" userId="f729897a083c4ee5" providerId="LiveId" clId="{C1F559DC-A1A9-4451-BB93-07F68F44C2A8}" dt="2024-09-01T09:09:10.430" v="6762" actId="20577"/>
        <pc:sldMkLst>
          <pc:docMk/>
          <pc:sldMk cId="979382649" sldId="273"/>
        </pc:sldMkLst>
        <pc:spChg chg="del">
          <ac:chgData name="mithul md" userId="f729897a083c4ee5" providerId="LiveId" clId="{C1F559DC-A1A9-4451-BB93-07F68F44C2A8}" dt="2024-09-01T09:08:30.984" v="6751" actId="478"/>
          <ac:spMkLst>
            <pc:docMk/>
            <pc:sldMk cId="979382649" sldId="273"/>
            <ac:spMk id="6" creationId="{1C7EFC19-1823-E190-CF34-8B49FEF6A9CF}"/>
          </ac:spMkLst>
        </pc:spChg>
        <pc:spChg chg="add mod">
          <ac:chgData name="mithul md" userId="f729897a083c4ee5" providerId="LiveId" clId="{C1F559DC-A1A9-4451-BB93-07F68F44C2A8}" dt="2024-08-31T07:03:00.110" v="6647" actId="20577"/>
          <ac:spMkLst>
            <pc:docMk/>
            <pc:sldMk cId="979382649" sldId="273"/>
            <ac:spMk id="7" creationId="{5D2D1165-5D4B-6847-E83F-EF084EEF587C}"/>
          </ac:spMkLst>
        </pc:spChg>
        <pc:spChg chg="add mod">
          <ac:chgData name="mithul md" userId="f729897a083c4ee5" providerId="LiveId" clId="{C1F559DC-A1A9-4451-BB93-07F68F44C2A8}" dt="2024-09-01T09:09:10.430" v="6762" actId="20577"/>
          <ac:spMkLst>
            <pc:docMk/>
            <pc:sldMk cId="979382649" sldId="273"/>
            <ac:spMk id="8" creationId="{401A31B2-4075-7BF2-1E99-1E4DB0BA89D8}"/>
          </ac:spMkLst>
        </pc:spChg>
        <pc:picChg chg="del">
          <ac:chgData name="mithul md" userId="f729897a083c4ee5" providerId="LiveId" clId="{C1F559DC-A1A9-4451-BB93-07F68F44C2A8}" dt="2024-08-29T10:22:46.981" v="4093" actId="478"/>
          <ac:picMkLst>
            <pc:docMk/>
            <pc:sldMk cId="979382649" sldId="273"/>
            <ac:picMk id="9" creationId="{AF340387-AE3F-CE1B-07C5-BD4505AFB218}"/>
          </ac:picMkLst>
        </pc:picChg>
        <pc:picChg chg="add del mod modCrop">
          <ac:chgData name="mithul md" userId="f729897a083c4ee5" providerId="LiveId" clId="{C1F559DC-A1A9-4451-BB93-07F68F44C2A8}" dt="2024-08-29T11:07:23.101" v="4761" actId="21"/>
          <ac:picMkLst>
            <pc:docMk/>
            <pc:sldMk cId="979382649" sldId="273"/>
            <ac:picMk id="10" creationId="{54E2DBE0-C746-E2C5-44F5-78C98CC2E162}"/>
          </ac:picMkLst>
        </pc:picChg>
        <pc:picChg chg="del">
          <ac:chgData name="mithul md" userId="f729897a083c4ee5" providerId="LiveId" clId="{C1F559DC-A1A9-4451-BB93-07F68F44C2A8}" dt="2024-08-29T10:22:48.557" v="4094" actId="478"/>
          <ac:picMkLst>
            <pc:docMk/>
            <pc:sldMk cId="979382649" sldId="273"/>
            <ac:picMk id="12" creationId="{CCCFDFE1-A356-8287-847C-6788581A5B51}"/>
          </ac:picMkLst>
        </pc:picChg>
        <pc:picChg chg="add del mod">
          <ac:chgData name="mithul md" userId="f729897a083c4ee5" providerId="LiveId" clId="{C1F559DC-A1A9-4451-BB93-07F68F44C2A8}" dt="2024-08-29T11:07:23.101" v="4761" actId="21"/>
          <ac:picMkLst>
            <pc:docMk/>
            <pc:sldMk cId="979382649" sldId="273"/>
            <ac:picMk id="13" creationId="{CC7857D2-4144-4655-E02C-CC0C035CE908}"/>
          </ac:picMkLst>
        </pc:picChg>
      </pc:sldChg>
      <pc:sldChg chg="addSp delSp modSp add mod">
        <pc:chgData name="mithul md" userId="f729897a083c4ee5" providerId="LiveId" clId="{C1F559DC-A1A9-4451-BB93-07F68F44C2A8}" dt="2024-09-01T09:09:25.132" v="6771" actId="1037"/>
        <pc:sldMkLst>
          <pc:docMk/>
          <pc:sldMk cId="2069926727" sldId="274"/>
        </pc:sldMkLst>
        <pc:spChg chg="mod">
          <ac:chgData name="mithul md" userId="f729897a083c4ee5" providerId="LiveId" clId="{C1F559DC-A1A9-4451-BB93-07F68F44C2A8}" dt="2024-09-01T09:09:25.132" v="6771" actId="1037"/>
          <ac:spMkLst>
            <pc:docMk/>
            <pc:sldMk cId="2069926727" sldId="274"/>
            <ac:spMk id="6" creationId="{1C7EFC19-1823-E190-CF34-8B49FEF6A9CF}"/>
          </ac:spMkLst>
        </pc:spChg>
        <pc:spChg chg="del">
          <ac:chgData name="mithul md" userId="f729897a083c4ee5" providerId="LiveId" clId="{C1F559DC-A1A9-4451-BB93-07F68F44C2A8}" dt="2024-08-29T11:04:00.647" v="4621" actId="478"/>
          <ac:spMkLst>
            <pc:docMk/>
            <pc:sldMk cId="2069926727" sldId="274"/>
            <ac:spMk id="7" creationId="{5D2D1165-5D4B-6847-E83F-EF084EEF587C}"/>
          </ac:spMkLst>
        </pc:spChg>
        <pc:spChg chg="add mod">
          <ac:chgData name="mithul md" userId="f729897a083c4ee5" providerId="LiveId" clId="{C1F559DC-A1A9-4451-BB93-07F68F44C2A8}" dt="2024-08-29T12:28:37.704" v="5050" actId="20577"/>
          <ac:spMkLst>
            <pc:docMk/>
            <pc:sldMk cId="2069926727" sldId="274"/>
            <ac:spMk id="11" creationId="{B2E8B0E6-54C0-97A6-B510-BBEA56A78D6B}"/>
          </ac:spMkLst>
        </pc:spChg>
        <pc:picChg chg="add mod">
          <ac:chgData name="mithul md" userId="f729897a083c4ee5" providerId="LiveId" clId="{C1F559DC-A1A9-4451-BB93-07F68F44C2A8}" dt="2024-08-29T11:07:26.189" v="4763" actId="1076"/>
          <ac:picMkLst>
            <pc:docMk/>
            <pc:sldMk cId="2069926727" sldId="274"/>
            <ac:picMk id="8" creationId="{E2EB9B4A-917A-FBEE-B43D-28106DC1E1C5}"/>
          </ac:picMkLst>
        </pc:picChg>
        <pc:picChg chg="del">
          <ac:chgData name="mithul md" userId="f729897a083c4ee5" providerId="LiveId" clId="{C1F559DC-A1A9-4451-BB93-07F68F44C2A8}" dt="2024-08-29T11:04:00.647" v="4621" actId="478"/>
          <ac:picMkLst>
            <pc:docMk/>
            <pc:sldMk cId="2069926727" sldId="274"/>
            <ac:picMk id="10" creationId="{54E2DBE0-C746-E2C5-44F5-78C98CC2E162}"/>
          </ac:picMkLst>
        </pc:picChg>
        <pc:picChg chg="add mod">
          <ac:chgData name="mithul md" userId="f729897a083c4ee5" providerId="LiveId" clId="{C1F559DC-A1A9-4451-BB93-07F68F44C2A8}" dt="2024-08-29T11:07:27.355" v="4764" actId="1076"/>
          <ac:picMkLst>
            <pc:docMk/>
            <pc:sldMk cId="2069926727" sldId="274"/>
            <ac:picMk id="12" creationId="{54E2DBE0-C746-E2C5-44F5-78C98CC2E162}"/>
          </ac:picMkLst>
        </pc:picChg>
        <pc:picChg chg="del">
          <ac:chgData name="mithul md" userId="f729897a083c4ee5" providerId="LiveId" clId="{C1F559DC-A1A9-4451-BB93-07F68F44C2A8}" dt="2024-08-29T11:04:00.647" v="4621" actId="478"/>
          <ac:picMkLst>
            <pc:docMk/>
            <pc:sldMk cId="2069926727" sldId="274"/>
            <ac:picMk id="13" creationId="{CC7857D2-4144-4655-E02C-CC0C035CE908}"/>
          </ac:picMkLst>
        </pc:picChg>
        <pc:picChg chg="add mod">
          <ac:chgData name="mithul md" userId="f729897a083c4ee5" providerId="LiveId" clId="{C1F559DC-A1A9-4451-BB93-07F68F44C2A8}" dt="2024-08-29T11:07:29.387" v="4765" actId="1076"/>
          <ac:picMkLst>
            <pc:docMk/>
            <pc:sldMk cId="2069926727" sldId="274"/>
            <ac:picMk id="14" creationId="{CC7857D2-4144-4655-E02C-CC0C035CE908}"/>
          </ac:picMkLst>
        </pc:picChg>
      </pc:sldChg>
      <pc:sldChg chg="addSp modSp add mod">
        <pc:chgData name="mithul md" userId="f729897a083c4ee5" providerId="LiveId" clId="{C1F559DC-A1A9-4451-BB93-07F68F44C2A8}" dt="2024-09-01T09:10:15.843" v="6803" actId="1038"/>
        <pc:sldMkLst>
          <pc:docMk/>
          <pc:sldMk cId="175205642" sldId="275"/>
        </pc:sldMkLst>
        <pc:spChg chg="add mod">
          <ac:chgData name="mithul md" userId="f729897a083c4ee5" providerId="LiveId" clId="{C1F559DC-A1A9-4451-BB93-07F68F44C2A8}" dt="2024-08-29T12:35:03.180" v="5818" actId="1076"/>
          <ac:spMkLst>
            <pc:docMk/>
            <pc:sldMk cId="175205642" sldId="275"/>
            <ac:spMk id="4" creationId="{B0BAE2AA-306C-EF7E-E306-3F6E0CE82B26}"/>
          </ac:spMkLst>
        </pc:spChg>
        <pc:spChg chg="mod">
          <ac:chgData name="mithul md" userId="f729897a083c4ee5" providerId="LiveId" clId="{C1F559DC-A1A9-4451-BB93-07F68F44C2A8}" dt="2024-09-01T09:10:15.843" v="6803" actId="1038"/>
          <ac:spMkLst>
            <pc:docMk/>
            <pc:sldMk cId="175205642" sldId="275"/>
            <ac:spMk id="6" creationId="{1C7EFC19-1823-E190-CF34-8B49FEF6A9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6C02F-1EDE-40B8-A94C-8302005CDBA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9DC42-20EC-43F1-8DC4-565F03D3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6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E736-C300-2800-1C6E-BFA66DE9B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D58A6-73E4-70B2-86E7-A4F5F0CCA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9743-96DB-B461-D161-206FED07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1AD-DC9B-430F-87A0-667525A7AF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40B8D-1A20-4313-1E74-3B39A840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93F0-90D7-164C-EF80-4E3CF404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6A-4EC8-460A-9C41-B252BB95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44D1-5FDC-B465-93E9-A84E42B5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03B60-5616-82C7-D5A2-5F7597C89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A5FFE-4640-C88F-A773-14A248C4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1AD-DC9B-430F-87A0-667525A7AF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26A9-79A3-9CEA-ABCF-63FF9D8F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95C1-A7F4-2E0A-3AF1-323EBAA0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6A-4EC8-460A-9C41-B252BB95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58EAA-A535-BFAE-45C7-50BA0282A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83A20-D587-308C-B38E-4F641F902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A6E3-144C-5651-4B0E-A0B63DBC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1AD-DC9B-430F-87A0-667525A7AF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B4BB2-555C-E1BA-1866-5AA0D3D6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4A40-CEEC-F3E3-688B-AF6CFFC6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6A-4EC8-460A-9C41-B252BB95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3DF8-BF23-71A5-BC69-2A6231A7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DF04-37AC-6F54-097F-6418D836D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ED213-A58C-1AF9-8D67-BF6A1AD1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1AD-DC9B-430F-87A0-667525A7AF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CBD88-4759-2597-517A-6BC9BDD9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BDF2-11F1-3EEC-624F-1D3BA2CF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6A-4EC8-460A-9C41-B252BB95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9792-32A6-F3CA-FD62-E9A473C3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8FE5E-49A1-14A9-BAF5-F77A39BAC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864EA-543B-C87E-803E-8C3568D8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1AD-DC9B-430F-87A0-667525A7AF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5CA9-1C3F-992D-D380-27148442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32162-BC7B-1DD0-59E6-91695891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6A-4EC8-460A-9C41-B252BB95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0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7DAB-3763-9277-7894-661C98CA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A05F-3CC1-4CBE-D278-56DB26F07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1F779-0FEA-2202-E960-F9E3F7D66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0293F-187A-028B-B689-EB038755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1AD-DC9B-430F-87A0-667525A7AF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D21E-9564-5C17-4E74-87DEE987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ECF7A-A7CF-D13C-B992-7B4D7CB2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6A-4EC8-460A-9C41-B252BB95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ADF2-5777-14B5-E968-1D252632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C1C0-F232-4380-8664-F311549EE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E825E-FED0-EB9A-F5ED-B274DF36E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B986D-07FA-B51D-57C1-C5FFA68E6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FB8A2-7782-6E44-9AAB-813DDFE46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17F1-B647-E551-7F39-D1745768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1AD-DC9B-430F-87A0-667525A7AF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6C505-4A51-C63D-3C04-E9ED9F83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3D081-9662-12B5-11EC-02A53F58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6A-4EC8-460A-9C41-B252BB95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2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8F85-3BEA-A68B-DF7A-5F3AB8C2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01637-D29D-A536-2FB3-71F19EAE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1AD-DC9B-430F-87A0-667525A7AF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2EEAC-067A-7AA2-B9F8-A027E4E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119C5-7853-3A37-D561-FBB75C6D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6A-4EC8-460A-9C41-B252BB95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81F81-910A-0EA6-000D-62F82285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1AD-DC9B-430F-87A0-667525A7AF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D5FAE-093A-4B7E-45C6-810CB661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C88F8-4175-94B8-AD14-1E838BBE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6A-4EC8-460A-9C41-B252BB95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69D2-96CE-2E26-9646-B10B3216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841F-4AA7-7294-21A3-839FF3FB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29778-CEC7-8D77-6974-619421320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A43C-E51C-0FC9-B672-45BFF7A1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1AD-DC9B-430F-87A0-667525A7AF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5E1C8-016E-E229-AEA8-7DE8E14A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3DE8-E841-4B90-4BDD-3FEBAF2B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6A-4EC8-460A-9C41-B252BB95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4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DD3D-A6B5-6076-58A6-C8583C0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44D9C-9948-80F0-3CD1-614D05018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D034F-173E-EC05-A520-BD9004AF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3C3AF-D62A-65F9-25AF-BA918B50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1AD-DC9B-430F-87A0-667525A7AF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37DF2-E6AC-1588-5DDD-FB7B5BBB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E8A00-49F7-32F2-138F-FD9E4E03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6A-4EC8-460A-9C41-B252BB95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87439-4FE8-2724-D1F2-39F03D83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8595E-D262-5DDC-769E-CB95FEC63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5B95-D520-1485-7B96-6E798AA1E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F1AD-DC9B-430F-87A0-667525A7AF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E48E-35AE-ECD6-7B5D-D19B1233C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289E-AB4F-A84A-2EE2-B0F97DC18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576A-4EC8-460A-9C41-B252BB95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8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26B549-8798-C6FA-2FFE-9471A7526F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E5D16-65EC-F14A-2A12-CD82FCCAEC12}"/>
              </a:ext>
            </a:extLst>
          </p:cNvPr>
          <p:cNvSpPr/>
          <p:nvPr/>
        </p:nvSpPr>
        <p:spPr>
          <a:xfrm>
            <a:off x="872150" y="1333454"/>
            <a:ext cx="10447699" cy="419109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74565-2E1D-5EA0-A305-95EB721D54A7}"/>
              </a:ext>
            </a:extLst>
          </p:cNvPr>
          <p:cNvSpPr txBox="1"/>
          <p:nvPr/>
        </p:nvSpPr>
        <p:spPr>
          <a:xfrm>
            <a:off x="1611742" y="2002427"/>
            <a:ext cx="8968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Enhancing Financial Distress Prediction with Preprocessing and Ensemble Methods: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A comparative study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15DC20-283E-37BD-762E-C0C297CCDABE}"/>
              </a:ext>
            </a:extLst>
          </p:cNvPr>
          <p:cNvSpPr/>
          <p:nvPr/>
        </p:nvSpPr>
        <p:spPr>
          <a:xfrm>
            <a:off x="872150" y="4007463"/>
            <a:ext cx="10453735" cy="1517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14300" dist="381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8BCDD-B74B-10C1-FF75-FEC291C5B8A3}"/>
              </a:ext>
            </a:extLst>
          </p:cNvPr>
          <p:cNvSpPr txBox="1"/>
          <p:nvPr/>
        </p:nvSpPr>
        <p:spPr>
          <a:xfrm>
            <a:off x="4516579" y="4442838"/>
            <a:ext cx="3158837" cy="646331"/>
          </a:xfrm>
          <a:prstGeom prst="rect">
            <a:avLst/>
          </a:prstGeom>
          <a:noFill/>
          <a:effectLst>
            <a:innerShdw blurRad="508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472C4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Mithul</a:t>
            </a:r>
            <a:r>
              <a:rPr lang="en-US" dirty="0">
                <a:solidFill>
                  <a:srgbClr val="4472C4"/>
                </a:solidFill>
              </a:rPr>
              <a:t> </a:t>
            </a:r>
            <a:r>
              <a:rPr lang="en-US" dirty="0">
                <a:solidFill>
                  <a:srgbClr val="4472C4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Murugaadev</a:t>
            </a:r>
            <a:r>
              <a:rPr lang="en-US" dirty="0">
                <a:solidFill>
                  <a:srgbClr val="4472C4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4472C4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Student ID: 1130073</a:t>
            </a:r>
          </a:p>
        </p:txBody>
      </p:sp>
    </p:spTree>
    <p:extLst>
      <p:ext uri="{BB962C8B-B14F-4D97-AF65-F5344CB8AC3E}">
        <p14:creationId xmlns:p14="http://schemas.microsoft.com/office/powerpoint/2010/main" val="95638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EFC19-1823-E190-CF34-8B49FEF6A9CF}"/>
              </a:ext>
            </a:extLst>
          </p:cNvPr>
          <p:cNvSpPr txBox="1"/>
          <p:nvPr/>
        </p:nvSpPr>
        <p:spPr>
          <a:xfrm>
            <a:off x="11480800" y="6438628"/>
            <a:ext cx="21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E7ED6-2F38-020C-ECD8-7933A2945CC3}"/>
              </a:ext>
            </a:extLst>
          </p:cNvPr>
          <p:cNvSpPr txBox="1"/>
          <p:nvPr/>
        </p:nvSpPr>
        <p:spPr>
          <a:xfrm>
            <a:off x="554182" y="258618"/>
            <a:ext cx="2927927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13B01-64D5-1341-B16C-2B5234AC4CF5}"/>
              </a:ext>
            </a:extLst>
          </p:cNvPr>
          <p:cNvSpPr txBox="1"/>
          <p:nvPr/>
        </p:nvSpPr>
        <p:spPr>
          <a:xfrm>
            <a:off x="688064" y="1557196"/>
            <a:ext cx="4843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Pearson and Spearman indicates non-linearity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analysis reveals highly correlated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Skewed data results in a high number of outliers in the tails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B55071-B254-2192-793E-F9BD9D4A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33" y="976562"/>
            <a:ext cx="5413149" cy="51061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5BBD9A-BFC9-DF96-7FDF-98372D33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393" y="4198403"/>
            <a:ext cx="2451288" cy="18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2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EFC19-1823-E190-CF34-8B49FEF6A9CF}"/>
              </a:ext>
            </a:extLst>
          </p:cNvPr>
          <p:cNvSpPr txBox="1"/>
          <p:nvPr/>
        </p:nvSpPr>
        <p:spPr>
          <a:xfrm>
            <a:off x="11480800" y="6438628"/>
            <a:ext cx="21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E7ED6-2F38-020C-ECD8-7933A2945CC3}"/>
              </a:ext>
            </a:extLst>
          </p:cNvPr>
          <p:cNvSpPr txBox="1"/>
          <p:nvPr/>
        </p:nvSpPr>
        <p:spPr>
          <a:xfrm>
            <a:off x="554182" y="258618"/>
            <a:ext cx="2927927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5226C-F1BB-65D0-F3EF-AF838C1B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40" y="1147233"/>
            <a:ext cx="4426000" cy="4180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0B893-5C55-07D3-3288-A57F5C7BE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946" y="1037283"/>
            <a:ext cx="4402923" cy="42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4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EFC19-1823-E190-CF34-8B49FEF6A9CF}"/>
              </a:ext>
            </a:extLst>
          </p:cNvPr>
          <p:cNvSpPr txBox="1"/>
          <p:nvPr/>
        </p:nvSpPr>
        <p:spPr>
          <a:xfrm>
            <a:off x="11433706" y="6438628"/>
            <a:ext cx="533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C7AC9-1EBC-D1FE-38BD-2EB27A23FFE3}"/>
              </a:ext>
            </a:extLst>
          </p:cNvPr>
          <p:cNvSpPr txBox="1"/>
          <p:nvPr/>
        </p:nvSpPr>
        <p:spPr>
          <a:xfrm>
            <a:off x="554182" y="258618"/>
            <a:ext cx="5004646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Results and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03EE5-8076-D551-D188-20CD962CA8B4}"/>
              </a:ext>
            </a:extLst>
          </p:cNvPr>
          <p:cNvSpPr txBox="1"/>
          <p:nvPr/>
        </p:nvSpPr>
        <p:spPr>
          <a:xfrm>
            <a:off x="841973" y="1367134"/>
            <a:ext cx="10130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imputation methods revealed minimal but significant differences in data structures, with MICE and Autoencoder methods each showing strengths in different scenarios.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E244FF-04CA-FA2F-2B04-D42F87922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1935272"/>
            <a:ext cx="1189838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9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C7AC9-1EBC-D1FE-38BD-2EB27A23FFE3}"/>
              </a:ext>
            </a:extLst>
          </p:cNvPr>
          <p:cNvSpPr txBox="1"/>
          <p:nvPr/>
        </p:nvSpPr>
        <p:spPr>
          <a:xfrm>
            <a:off x="554182" y="258618"/>
            <a:ext cx="5004646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Results and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03EE5-8076-D551-D188-20CD962CA8B4}"/>
              </a:ext>
            </a:extLst>
          </p:cNvPr>
          <p:cNvSpPr txBox="1"/>
          <p:nvPr/>
        </p:nvSpPr>
        <p:spPr>
          <a:xfrm>
            <a:off x="841973" y="1367134"/>
            <a:ext cx="10130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original data exhibits a complex pattern, while both Autoencoder and MICE reveal similar patterns. However, MICE notably shows more tightly packed clusters, indicating a more refined data structure.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8A0FE0-EEA0-A9A0-AF90-0F50BEEF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2" y="2020143"/>
            <a:ext cx="10371156" cy="4140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19E51B-15B0-8EB1-96DD-0D47E32DD422}"/>
              </a:ext>
            </a:extLst>
          </p:cNvPr>
          <p:cNvSpPr txBox="1"/>
          <p:nvPr/>
        </p:nvSpPr>
        <p:spPr>
          <a:xfrm>
            <a:off x="11433706" y="6438628"/>
            <a:ext cx="533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8844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C7AC9-1EBC-D1FE-38BD-2EB27A23FFE3}"/>
              </a:ext>
            </a:extLst>
          </p:cNvPr>
          <p:cNvSpPr txBox="1"/>
          <p:nvPr/>
        </p:nvSpPr>
        <p:spPr>
          <a:xfrm>
            <a:off x="554182" y="258618"/>
            <a:ext cx="5004646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Results and discussion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340387-AE3F-CE1B-07C5-BD4505AFB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" r="1755"/>
          <a:stretch/>
        </p:blipFill>
        <p:spPr>
          <a:xfrm>
            <a:off x="99589" y="978901"/>
            <a:ext cx="6337426" cy="5223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CFDFE1-A356-8287-847C-6788581A5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83" y="978901"/>
            <a:ext cx="5385531" cy="5333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906E3-585F-235D-199D-69AE23F9C27B}"/>
              </a:ext>
            </a:extLst>
          </p:cNvPr>
          <p:cNvSpPr txBox="1"/>
          <p:nvPr/>
        </p:nvSpPr>
        <p:spPr>
          <a:xfrm>
            <a:off x="11433706" y="6438628"/>
            <a:ext cx="533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2874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C7AC9-1EBC-D1FE-38BD-2EB27A23FFE3}"/>
              </a:ext>
            </a:extLst>
          </p:cNvPr>
          <p:cNvSpPr txBox="1"/>
          <p:nvPr/>
        </p:nvSpPr>
        <p:spPr>
          <a:xfrm>
            <a:off x="554182" y="258618"/>
            <a:ext cx="5004646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Results and discussion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D1165-5D4B-6847-E83F-EF084EEF587C}"/>
              </a:ext>
            </a:extLst>
          </p:cNvPr>
          <p:cNvSpPr txBox="1"/>
          <p:nvPr/>
        </p:nvSpPr>
        <p:spPr>
          <a:xfrm>
            <a:off x="923455" y="1443270"/>
            <a:ext cx="101308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performances of imputed datasets, though having high accuracy (Avg: 0.88) have very low F1 (Avg: 0.42), G-mean (Avg: 0.54), Kappa metrics (Avg: 0.42)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performances of the imbalance handled dataset have shown high and improved performances with F1 (Avg: 0.93), G-mean (Avg: 0.89) and kappa metrics (Avg: 0.83)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results indicate that KMSMOTE, and SVMSMOTE methods have a slight edge when combined with MICE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, Random forest, Gradient boosting models outperform other models in performance averaging accuracy of 0.993, 0.993, 0.992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scored the highest accuracy of 0.995 in the SVMSMOTE and AE dataset.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A31B2-4075-7BF2-1E99-1E4DB0BA89D8}"/>
              </a:ext>
            </a:extLst>
          </p:cNvPr>
          <p:cNvSpPr txBox="1"/>
          <p:nvPr/>
        </p:nvSpPr>
        <p:spPr>
          <a:xfrm>
            <a:off x="11433706" y="6438628"/>
            <a:ext cx="533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7938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EFC19-1823-E190-CF34-8B49FEF6A9CF}"/>
              </a:ext>
            </a:extLst>
          </p:cNvPr>
          <p:cNvSpPr txBox="1"/>
          <p:nvPr/>
        </p:nvSpPr>
        <p:spPr>
          <a:xfrm>
            <a:off x="11435535" y="6438628"/>
            <a:ext cx="578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C7AC9-1EBC-D1FE-38BD-2EB27A23FFE3}"/>
              </a:ext>
            </a:extLst>
          </p:cNvPr>
          <p:cNvSpPr txBox="1"/>
          <p:nvPr/>
        </p:nvSpPr>
        <p:spPr>
          <a:xfrm>
            <a:off x="554182" y="258618"/>
            <a:ext cx="5004646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Results and 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EB9B4A-917A-FBEE-B43D-28106DC1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6" y="1188071"/>
            <a:ext cx="3074284" cy="2792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E8B0E6-54C0-97A6-B510-BBEA56A78D6B}"/>
              </a:ext>
            </a:extLst>
          </p:cNvPr>
          <p:cNvSpPr txBox="1"/>
          <p:nvPr/>
        </p:nvSpPr>
        <p:spPr>
          <a:xfrm>
            <a:off x="4696485" y="1768186"/>
            <a:ext cx="60590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MICE is highly computationally 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imbalance methods have decreased the Type 1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Comparatively high type 2 errors found in the final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E2DBE0-C746-E2C5-44F5-78C98CC2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097"/>
          <a:stretch/>
        </p:blipFill>
        <p:spPr>
          <a:xfrm>
            <a:off x="90776" y="4281926"/>
            <a:ext cx="5625079" cy="14518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7857D2-4144-4655-E02C-CC0C035CE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855" y="4211386"/>
            <a:ext cx="6193837" cy="20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26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EFC19-1823-E190-CF34-8B49FEF6A9CF}"/>
              </a:ext>
            </a:extLst>
          </p:cNvPr>
          <p:cNvSpPr txBox="1"/>
          <p:nvPr/>
        </p:nvSpPr>
        <p:spPr>
          <a:xfrm>
            <a:off x="11435534" y="6438628"/>
            <a:ext cx="632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0E96B-A291-21A8-DBDF-B8A987248F9E}"/>
              </a:ext>
            </a:extLst>
          </p:cNvPr>
          <p:cNvSpPr txBox="1"/>
          <p:nvPr/>
        </p:nvSpPr>
        <p:spPr>
          <a:xfrm>
            <a:off x="554182" y="258618"/>
            <a:ext cx="2927927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60297-CC5B-FBFE-16BB-0DF67DAF949E}"/>
              </a:ext>
            </a:extLst>
          </p:cNvPr>
          <p:cNvSpPr txBox="1"/>
          <p:nvPr/>
        </p:nvSpPr>
        <p:spPr>
          <a:xfrm>
            <a:off x="923453" y="1276539"/>
            <a:ext cx="9361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findings: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MICE using Random Forest Regressors, achieved slightly better performance than Autoencoders by capturing complex data relationships effectively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Autoencoders preserved the original structure of the data with less alterations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MICE is highly computational and time 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based sampling (KMSMOTE, SVMSMOTE) perform well in generating samples that improved the models’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imbalance techniques have significantly reduced Type 1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Minimizing type 2 error is identified as a key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2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EFC19-1823-E190-CF34-8B49FEF6A9CF}"/>
              </a:ext>
            </a:extLst>
          </p:cNvPr>
          <p:cNvSpPr txBox="1"/>
          <p:nvPr/>
        </p:nvSpPr>
        <p:spPr>
          <a:xfrm>
            <a:off x="11444587" y="6438628"/>
            <a:ext cx="460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6CCDF-30C9-78C3-1141-DE961AFE4A91}"/>
              </a:ext>
            </a:extLst>
          </p:cNvPr>
          <p:cNvSpPr txBox="1"/>
          <p:nvPr/>
        </p:nvSpPr>
        <p:spPr>
          <a:xfrm>
            <a:off x="554182" y="258618"/>
            <a:ext cx="5466372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References (Literature </a:t>
            </a:r>
            <a:r>
              <a:rPr lang="en-US" sz="2400"/>
              <a:t>review)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4F54E-DEC8-F12B-11BC-DFAC6722F1CB}"/>
              </a:ext>
            </a:extLst>
          </p:cNvPr>
          <p:cNvSpPr txBox="1"/>
          <p:nvPr/>
        </p:nvSpPr>
        <p:spPr>
          <a:xfrm>
            <a:off x="461820" y="1199122"/>
            <a:ext cx="1136072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Balachander, T., </a:t>
            </a:r>
            <a:r>
              <a:rPr lang="en-US" dirty="0" err="1"/>
              <a:t>Akhlaq</a:t>
            </a:r>
            <a:r>
              <a:rPr lang="en-US" dirty="0"/>
              <a:t>, N., Bansal, R., </a:t>
            </a:r>
            <a:r>
              <a:rPr lang="en-US" dirty="0" err="1"/>
              <a:t>Vasani</a:t>
            </a:r>
            <a:r>
              <a:rPr lang="en-US" dirty="0"/>
              <a:t>, S.A., Singh, K. and </a:t>
            </a:r>
            <a:r>
              <a:rPr lang="en-US" dirty="0" err="1"/>
              <a:t>Mannar</a:t>
            </a:r>
            <a:r>
              <a:rPr lang="en-US" dirty="0"/>
              <a:t>, B.R., (2023) Financial Crisis Prediction using Feature Subset Selection with Quantum Deep Neural Network. In: Proceedings of the 2023 2nd International Conference on Electronics and Renewable Systems, ICEARS 2023. Institute of Electrical and Electronics Engineers Inc., pp.885–889.</a:t>
            </a:r>
          </a:p>
          <a:p>
            <a:endParaRPr lang="en-US" dirty="0"/>
          </a:p>
          <a:p>
            <a:r>
              <a:rPr lang="en-US" dirty="0"/>
              <a:t>Huang, Y., Wang, Z. and Jiang, C., (2024) Diagnosis with incomplete multi-view data: A variational deep financial distress prediction method. Technological Forecasting and Social Change, 201.</a:t>
            </a:r>
          </a:p>
          <a:p>
            <a:endParaRPr lang="en-US" dirty="0"/>
          </a:p>
          <a:p>
            <a:r>
              <a:rPr lang="en-US" dirty="0"/>
              <a:t>Kadkhoda, S.T. and Amiri, B., (2024) A Hybrid Network Analysis and Machine Learning Model for Enhanced Financial Distress Prediction. IEEE Access, 12, pp.52759–52777.</a:t>
            </a:r>
          </a:p>
          <a:p>
            <a:endParaRPr lang="en-US" dirty="0"/>
          </a:p>
          <a:p>
            <a:r>
              <a:rPr lang="en-US" dirty="0"/>
              <a:t>Matin, R., Hansen, C., Hansen, C. and </a:t>
            </a:r>
            <a:r>
              <a:rPr lang="en-US" dirty="0" err="1"/>
              <a:t>Mølgaard</a:t>
            </a:r>
            <a:r>
              <a:rPr lang="en-US" dirty="0"/>
              <a:t>, P., (2019) Predicting distresses using deep learning of text segments in annual reports. Expert Systems with Applications, 132, pp.199–208.</a:t>
            </a:r>
          </a:p>
          <a:p>
            <a:endParaRPr lang="en-US" dirty="0"/>
          </a:p>
          <a:p>
            <a:r>
              <a:rPr lang="en-US" dirty="0" err="1"/>
              <a:t>Papík</a:t>
            </a:r>
            <a:r>
              <a:rPr lang="en-US" dirty="0"/>
              <a:t>, M. and </a:t>
            </a:r>
            <a:r>
              <a:rPr lang="en-US" dirty="0" err="1"/>
              <a:t>Papíková</a:t>
            </a:r>
            <a:r>
              <a:rPr lang="en-US" dirty="0"/>
              <a:t>, L., (2024) Automated Machine Learning in Bankruptcy Prediction of Manufacturing Companies. In: Procedia Computer Science. Elsevier B.V., pp.1428–1436.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568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EFC19-1823-E190-CF34-8B49FEF6A9CF}"/>
              </a:ext>
            </a:extLst>
          </p:cNvPr>
          <p:cNvSpPr txBox="1"/>
          <p:nvPr/>
        </p:nvSpPr>
        <p:spPr>
          <a:xfrm>
            <a:off x="11435534" y="6438628"/>
            <a:ext cx="496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AE2AA-306C-EF7E-E306-3F6E0CE82B26}"/>
              </a:ext>
            </a:extLst>
          </p:cNvPr>
          <p:cNvSpPr txBox="1"/>
          <p:nvPr/>
        </p:nvSpPr>
        <p:spPr>
          <a:xfrm>
            <a:off x="5352519" y="3198167"/>
            <a:ext cx="1917414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20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4472C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EFC19-1823-E190-CF34-8B49FEF6A9CF}"/>
              </a:ext>
            </a:extLst>
          </p:cNvPr>
          <p:cNvSpPr txBox="1"/>
          <p:nvPr/>
        </p:nvSpPr>
        <p:spPr>
          <a:xfrm>
            <a:off x="11508508" y="6438628"/>
            <a:ext cx="21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A9477-B9A0-7845-995E-E763846052F5}"/>
              </a:ext>
            </a:extLst>
          </p:cNvPr>
          <p:cNvSpPr txBox="1"/>
          <p:nvPr/>
        </p:nvSpPr>
        <p:spPr>
          <a:xfrm>
            <a:off x="554182" y="258618"/>
            <a:ext cx="2927927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6C787-4DD1-33A4-EB93-C9F5A872E5AC}"/>
              </a:ext>
            </a:extLst>
          </p:cNvPr>
          <p:cNvSpPr txBox="1"/>
          <p:nvPr/>
        </p:nvSpPr>
        <p:spPr>
          <a:xfrm>
            <a:off x="554182" y="1533236"/>
            <a:ext cx="506802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Literature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Research Methodology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Analysis (Exploratory Data Analysis)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Results and Discussion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References (Literature review)</a:t>
            </a:r>
          </a:p>
        </p:txBody>
      </p:sp>
    </p:spTree>
    <p:extLst>
      <p:ext uri="{BB962C8B-B14F-4D97-AF65-F5344CB8AC3E}">
        <p14:creationId xmlns:p14="http://schemas.microsoft.com/office/powerpoint/2010/main" val="416340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EFC19-1823-E190-CF34-8B49FEF6A9CF}"/>
              </a:ext>
            </a:extLst>
          </p:cNvPr>
          <p:cNvSpPr txBox="1"/>
          <p:nvPr/>
        </p:nvSpPr>
        <p:spPr>
          <a:xfrm>
            <a:off x="11480800" y="6438628"/>
            <a:ext cx="21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F230C-A3F4-3BC7-4320-DD45E1D866D5}"/>
              </a:ext>
            </a:extLst>
          </p:cNvPr>
          <p:cNvSpPr txBox="1"/>
          <p:nvPr/>
        </p:nvSpPr>
        <p:spPr>
          <a:xfrm>
            <a:off x="554182" y="258618"/>
            <a:ext cx="4859790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Introduction – Financial distress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E842E-423A-AD7F-5568-B63927DB3BB6}"/>
              </a:ext>
            </a:extLst>
          </p:cNvPr>
          <p:cNvSpPr txBox="1"/>
          <p:nvPr/>
        </p:nvSpPr>
        <p:spPr>
          <a:xfrm>
            <a:off x="669956" y="1747319"/>
            <a:ext cx="106106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Financial distress is a situation of an organization’s inability to meet its financial obligations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Financial distress prediction is vital for stakeholders to prevent adverse outcomes such as bankruptcy and financial crises.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Advanced Machine learning algorithms are found to be very suitable to identify complex patterns within financial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However, the predictive power of models is often compromised by challenges like missing data and class imbalances in financial datasets.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321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EFC19-1823-E190-CF34-8B49FEF6A9CF}"/>
              </a:ext>
            </a:extLst>
          </p:cNvPr>
          <p:cNvSpPr txBox="1"/>
          <p:nvPr/>
        </p:nvSpPr>
        <p:spPr>
          <a:xfrm>
            <a:off x="11480800" y="6438628"/>
            <a:ext cx="21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F230C-A3F4-3BC7-4320-DD45E1D866D5}"/>
              </a:ext>
            </a:extLst>
          </p:cNvPr>
          <p:cNvSpPr txBox="1"/>
          <p:nvPr/>
        </p:nvSpPr>
        <p:spPr>
          <a:xfrm>
            <a:off x="554182" y="258618"/>
            <a:ext cx="9585699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Introduction – Thesis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E842E-423A-AD7F-5568-B63927DB3BB6}"/>
              </a:ext>
            </a:extLst>
          </p:cNvPr>
          <p:cNvSpPr txBox="1"/>
          <p:nvPr/>
        </p:nvSpPr>
        <p:spPr>
          <a:xfrm>
            <a:off x="669956" y="1747319"/>
            <a:ext cx="10610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Research questions this thesis addresses: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are the most effective techniques for imputing missing values?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are the most suitable class imbalance handling methods for preprocessing financial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do various ensemble tree methods and other advanced modeling techniques compare in terms of performance?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217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EFC19-1823-E190-CF34-8B49FEF6A9CF}"/>
              </a:ext>
            </a:extLst>
          </p:cNvPr>
          <p:cNvSpPr txBox="1"/>
          <p:nvPr/>
        </p:nvSpPr>
        <p:spPr>
          <a:xfrm>
            <a:off x="11480800" y="6438628"/>
            <a:ext cx="21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37F34-55F3-A588-1555-E6DF411A3E33}"/>
              </a:ext>
            </a:extLst>
          </p:cNvPr>
          <p:cNvSpPr txBox="1"/>
          <p:nvPr/>
        </p:nvSpPr>
        <p:spPr>
          <a:xfrm>
            <a:off x="554182" y="258618"/>
            <a:ext cx="7249905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Literature review – Machine learning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3AD29-0D64-7747-98FA-B1DC8DFBBC08}"/>
              </a:ext>
            </a:extLst>
          </p:cNvPr>
          <p:cNvSpPr txBox="1"/>
          <p:nvPr/>
        </p:nvSpPr>
        <p:spPr>
          <a:xfrm>
            <a:off x="742384" y="1647731"/>
            <a:ext cx="9859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algorithms are used in finance under domains such as Cryptocurrency, Forex, Portfolio management,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models like logistic regression and discriminant analysis have been widely used but struggle with large, complex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Recent advances incorporate machine learning techniques integrated with text and network data (Matin et al., 2019; Huang et al., 2024; Kadkhoda and Amiri, 2024).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models such as automated financial distress prediction are also a key area being explored </a:t>
            </a:r>
            <a:r>
              <a:rPr lang="da-DK" dirty="0"/>
              <a:t>(Balachander et al., 2023; Papík and Papíková, 2024).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8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EFC19-1823-E190-CF34-8B49FEF6A9CF}"/>
              </a:ext>
            </a:extLst>
          </p:cNvPr>
          <p:cNvSpPr txBox="1"/>
          <p:nvPr/>
        </p:nvSpPr>
        <p:spPr>
          <a:xfrm>
            <a:off x="11480800" y="6438628"/>
            <a:ext cx="21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37F34-55F3-A588-1555-E6DF411A3E33}"/>
              </a:ext>
            </a:extLst>
          </p:cNvPr>
          <p:cNvSpPr txBox="1"/>
          <p:nvPr/>
        </p:nvSpPr>
        <p:spPr>
          <a:xfrm>
            <a:off x="554182" y="258618"/>
            <a:ext cx="7838380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Literature review – Data quality and 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CB8A4-11A4-57CA-1D5E-8DAF0A6FBA45}"/>
              </a:ext>
            </a:extLst>
          </p:cNvPr>
          <p:cNvSpPr txBox="1"/>
          <p:nvPr/>
        </p:nvSpPr>
        <p:spPr>
          <a:xfrm>
            <a:off x="742384" y="1647731"/>
            <a:ext cx="98592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techniques are used for class imbalance and missing value imputation, such as SMOTE, ADASYN for imbalance handling methods, </a:t>
            </a:r>
            <a:r>
              <a:rPr lang="en-US" dirty="0" err="1"/>
              <a:t>Kmeans</a:t>
            </a:r>
            <a:r>
              <a:rPr lang="en-US" dirty="0"/>
              <a:t> and Mean imputation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existing literature often fails to adequately address the interaction between data imputation and class imbalance handling in financial distress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Additionally, studies have placed less emphasis on preserving the originality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thesis fills these gaps by systematically integrating and evaluating advanced preprocessing techniques within predictive models, providing new insights into their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0186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EFC19-1823-E190-CF34-8B49FEF6A9CF}"/>
              </a:ext>
            </a:extLst>
          </p:cNvPr>
          <p:cNvSpPr txBox="1"/>
          <p:nvPr/>
        </p:nvSpPr>
        <p:spPr>
          <a:xfrm>
            <a:off x="11480800" y="6438628"/>
            <a:ext cx="21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EA7CF-5FE1-BA07-FEF3-91F74278584F}"/>
              </a:ext>
            </a:extLst>
          </p:cNvPr>
          <p:cNvSpPr txBox="1"/>
          <p:nvPr/>
        </p:nvSpPr>
        <p:spPr>
          <a:xfrm>
            <a:off x="554182" y="258618"/>
            <a:ext cx="4425224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Research 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8071D-3E40-BDDC-027F-68BF628CDD73}"/>
              </a:ext>
            </a:extLst>
          </p:cNvPr>
          <p:cNvSpPr txBox="1"/>
          <p:nvPr/>
        </p:nvSpPr>
        <p:spPr>
          <a:xfrm>
            <a:off x="7785980" y="2598345"/>
            <a:ext cx="3395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8 datasets (2 imputed datasets, 6 combined datasets)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Evaluation metrics to capture the effect of imbalance of data.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282E80-B351-2165-33BF-F564D3FA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9" r="4487" b="7745"/>
          <a:stretch/>
        </p:blipFill>
        <p:spPr>
          <a:xfrm>
            <a:off x="90966" y="978900"/>
            <a:ext cx="7541105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0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EFC19-1823-E190-CF34-8B49FEF6A9CF}"/>
              </a:ext>
            </a:extLst>
          </p:cNvPr>
          <p:cNvSpPr txBox="1"/>
          <p:nvPr/>
        </p:nvSpPr>
        <p:spPr>
          <a:xfrm>
            <a:off x="11480800" y="6438628"/>
            <a:ext cx="21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EA7CF-5FE1-BA07-FEF3-91F74278584F}"/>
              </a:ext>
            </a:extLst>
          </p:cNvPr>
          <p:cNvSpPr txBox="1"/>
          <p:nvPr/>
        </p:nvSpPr>
        <p:spPr>
          <a:xfrm>
            <a:off x="554182" y="258618"/>
            <a:ext cx="4425224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Research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98C35-E627-00F5-7845-F374D10F90E9}"/>
              </a:ext>
            </a:extLst>
          </p:cNvPr>
          <p:cNvSpPr txBox="1"/>
          <p:nvPr/>
        </p:nvSpPr>
        <p:spPr>
          <a:xfrm>
            <a:off x="823865" y="1406198"/>
            <a:ext cx="9515192" cy="450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Exploratory analysis and visualizations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t-SNE preserves and helps in visualizing local structures and relationships between data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PaCMAP</a:t>
            </a:r>
            <a:r>
              <a:rPr lang="en-US" sz="2000" dirty="0"/>
              <a:t> - Maintains both global and local structures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Imputation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MICE and Autoencoders to capture values of interrelated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imbalance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ADASYN is effective at capturing overlapping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KMeans</a:t>
            </a:r>
            <a:r>
              <a:rPr lang="en-US" sz="2000" dirty="0"/>
              <a:t> SMOTE (KMSMOTE) helps generate synthetic samples that are more evenly distributed across the </a:t>
            </a:r>
            <a:r>
              <a:rPr lang="en-US" sz="2000"/>
              <a:t>feature space.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SVMSMOTE aids in achieving distinct separation of classes.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969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A838C-08F6-1D71-928A-2FD06F397F3B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B4C7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90A7-9736-5BB1-8134-3D58ECAD2785}"/>
              </a:ext>
            </a:extLst>
          </p:cNvPr>
          <p:cNvSpPr/>
          <p:nvPr/>
        </p:nvSpPr>
        <p:spPr>
          <a:xfrm>
            <a:off x="0" y="6326910"/>
            <a:ext cx="12192000" cy="531090"/>
          </a:xfrm>
          <a:prstGeom prst="rect">
            <a:avLst/>
          </a:prstGeom>
          <a:solidFill>
            <a:srgbClr val="A2B9E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8134B-EDEA-766A-755C-C702D747147C}"/>
              </a:ext>
            </a:extLst>
          </p:cNvPr>
          <p:cNvSpPr/>
          <p:nvPr/>
        </p:nvSpPr>
        <p:spPr>
          <a:xfrm>
            <a:off x="11453092" y="6407728"/>
            <a:ext cx="369454" cy="369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EFC19-1823-E190-CF34-8B49FEF6A9CF}"/>
              </a:ext>
            </a:extLst>
          </p:cNvPr>
          <p:cNvSpPr txBox="1"/>
          <p:nvPr/>
        </p:nvSpPr>
        <p:spPr>
          <a:xfrm>
            <a:off x="11480800" y="6438628"/>
            <a:ext cx="21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EA7CF-5FE1-BA07-FEF3-91F74278584F}"/>
              </a:ext>
            </a:extLst>
          </p:cNvPr>
          <p:cNvSpPr txBox="1"/>
          <p:nvPr/>
        </p:nvSpPr>
        <p:spPr>
          <a:xfrm>
            <a:off x="554182" y="258618"/>
            <a:ext cx="4425224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Research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98C35-E627-00F5-7845-F374D10F90E9}"/>
              </a:ext>
            </a:extLst>
          </p:cNvPr>
          <p:cNvSpPr txBox="1"/>
          <p:nvPr/>
        </p:nvSpPr>
        <p:spPr>
          <a:xfrm>
            <a:off x="823865" y="1145309"/>
            <a:ext cx="9515192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Evaluation techniques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G-Mean – Balances sensitivity and specificity.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F1 score – Balances precision and recall.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Kappa – Measures prediction agreement beyond chance.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 1 and type 2 error rate – measures the performance of models classifying both classes</a:t>
            </a:r>
          </a:p>
        </p:txBody>
      </p:sp>
    </p:spTree>
    <p:extLst>
      <p:ext uri="{BB962C8B-B14F-4D97-AF65-F5344CB8AC3E}">
        <p14:creationId xmlns:p14="http://schemas.microsoft.com/office/powerpoint/2010/main" val="150733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1105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mithul md</dc:creator>
  <cp:lastModifiedBy>mithul md</cp:lastModifiedBy>
  <cp:revision>1</cp:revision>
  <dcterms:created xsi:type="dcterms:W3CDTF">2024-08-27T08:07:39Z</dcterms:created>
  <dcterms:modified xsi:type="dcterms:W3CDTF">2024-09-01T09:10:16Z</dcterms:modified>
</cp:coreProperties>
</file>