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9A37"/>
    <a:srgbClr val="989898"/>
    <a:srgbClr val="E9AA2B"/>
    <a:srgbClr val="FFFF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97B2F-8974-4799-8EFC-B0711BAE7C6F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EBEB7-A315-4602-82EE-6F05E877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2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779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0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64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71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914402" y="3366968"/>
            <a:ext cx="70795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278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125900" y="7464"/>
            <a:ext cx="4736800" cy="151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125902" y="2045675"/>
            <a:ext cx="3739599" cy="442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090831" y="2045675"/>
            <a:ext cx="3739599" cy="442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100" y="2"/>
            <a:ext cx="892799" cy="151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z="240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" sz="2400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154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03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0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0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3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8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42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0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0" r:id="rId12"/>
    <p:sldLayoutId id="2147484091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jpe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1" y="2286001"/>
            <a:ext cx="5309699" cy="1546399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Welcome</a:t>
            </a:r>
          </a:p>
        </p:txBody>
      </p:sp>
      <p:sp>
        <p:nvSpPr>
          <p:cNvPr id="3" name="Date Placeholder 9"/>
          <p:cNvSpPr txBox="1">
            <a:spLocks/>
          </p:cNvSpPr>
          <p:nvPr/>
        </p:nvSpPr>
        <p:spPr>
          <a:xfrm>
            <a:off x="1981200" y="641667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shade val="50000"/>
                  </a:prstClr>
                </a:solidFill>
                <a:latin typeface="Book Antiqua"/>
              </a:rPr>
              <a:t>02/01/2018</a:t>
            </a: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9998402" y="5105401"/>
            <a:ext cx="669599" cy="151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>
                <a:solidFill>
                  <a:prstClr val="black">
                    <a:shade val="50000"/>
                  </a:prstClr>
                </a:solidFill>
                <a:latin typeface="Book Antiqua"/>
              </a:rPr>
              <a:pPr/>
              <a:t>1</a:t>
            </a:fld>
            <a:endParaRPr lang="en" dirty="0">
              <a:solidFill>
                <a:prstClr val="black">
                  <a:shade val="50000"/>
                </a:prstClr>
              </a:solidFill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21198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831"/>
            <a:ext cx="10515600" cy="1063269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CREATE SQLite Database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4878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step</a:t>
            </a:r>
          </a:p>
          <a:p>
            <a:pPr marL="0" indent="0">
              <a:buNone/>
            </a:pPr>
            <a:r>
              <a:rPr lang="en-US" b="1" dirty="0" smtClean="0"/>
              <a:t>After Created class now we extends </a:t>
            </a:r>
            <a:r>
              <a:rPr lang="en-US" b="1" dirty="0" err="1" smtClean="0"/>
              <a:t>SQLiteOpenHelper</a:t>
            </a:r>
            <a:r>
              <a:rPr lang="en-US" b="1" dirty="0" smtClean="0"/>
              <a:t> class 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02/01/2018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957454" y="1660089"/>
            <a:ext cx="277091" cy="290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52" y="2311400"/>
            <a:ext cx="8275786" cy="42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831"/>
            <a:ext cx="10515600" cy="1063269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CREATE SQLite Database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90444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3</a:t>
            </a:r>
            <a:r>
              <a:rPr lang="en-US" b="1" baseline="30000" dirty="0" smtClean="0"/>
              <a:t>rd</a:t>
            </a:r>
            <a:r>
              <a:rPr lang="en-US" b="1" dirty="0" smtClean="0"/>
              <a:t> step</a:t>
            </a:r>
          </a:p>
          <a:p>
            <a:pPr marL="0" indent="0" algn="ctr">
              <a:buNone/>
            </a:pPr>
            <a:r>
              <a:rPr lang="en-US" sz="2000" b="1" dirty="0" smtClean="0"/>
              <a:t>Now we declare DATABASE_NAME,TABLE_NAME , ROWS and database version number.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02/01/2018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957454" y="1660089"/>
            <a:ext cx="277091" cy="211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413547"/>
            <a:ext cx="8467049" cy="43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831"/>
            <a:ext cx="10515600" cy="1063269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CREATE SQLite Database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90444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4</a:t>
            </a:r>
            <a:r>
              <a:rPr lang="en-US" b="1" baseline="30000" dirty="0" smtClean="0"/>
              <a:t>th</a:t>
            </a:r>
            <a:r>
              <a:rPr lang="en-US" b="1" dirty="0" smtClean="0"/>
              <a:t>  step</a:t>
            </a:r>
          </a:p>
          <a:p>
            <a:pPr marL="0" indent="0" algn="ctr">
              <a:buNone/>
            </a:pPr>
            <a:r>
              <a:rPr lang="en-US" sz="2000" b="1" dirty="0" smtClean="0"/>
              <a:t>.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02/01/2018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957454" y="1660089"/>
            <a:ext cx="277091" cy="211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799" y="2015139"/>
            <a:ext cx="1158240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CREATE_TABLE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"CREATE TABLE 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INTEGER PRIMARY KEY AUTOINCREMENT,"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VARCHAR(255),"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INTEGER);"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8" y="2712946"/>
            <a:ext cx="9980952" cy="36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832"/>
            <a:ext cx="10515600" cy="102814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CREATE SQLite Database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90444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5</a:t>
            </a:r>
            <a:r>
              <a:rPr lang="en-US" b="1" baseline="30000" dirty="0" smtClean="0"/>
              <a:t>th</a:t>
            </a:r>
            <a:r>
              <a:rPr lang="en-US" b="1" dirty="0" smtClean="0"/>
              <a:t>  step</a:t>
            </a:r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02/01/2018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957454" y="1660089"/>
            <a:ext cx="277091" cy="211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1" y="2015139"/>
            <a:ext cx="1109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First create object for </a:t>
            </a:r>
            <a:r>
              <a:rPr lang="en-US" dirty="0" err="1" smtClean="0"/>
              <a:t>MyDatabaseHelper</a:t>
            </a:r>
            <a:r>
              <a:rPr lang="en-US" dirty="0" smtClean="0"/>
              <a:t> and run android application.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633663"/>
            <a:ext cx="7501468" cy="3495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918" y="1356611"/>
            <a:ext cx="2812354" cy="499973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890933" y="3856480"/>
            <a:ext cx="880534" cy="66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923"/>
            <a:ext cx="10515600" cy="894288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UPGRADE SQLite Database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5358"/>
            <a:ext cx="10515600" cy="4351338"/>
          </a:xfrm>
        </p:spPr>
        <p:txBody>
          <a:bodyPr/>
          <a:lstStyle/>
          <a:p>
            <a:r>
              <a:rPr lang="en-US" dirty="0" smtClean="0"/>
              <a:t>First </a:t>
            </a:r>
            <a:r>
              <a:rPr lang="en-US" b="1" dirty="0" smtClean="0"/>
              <a:t>add column</a:t>
            </a:r>
            <a:r>
              <a:rPr lang="en-US" dirty="0" smtClean="0"/>
              <a:t> name and change </a:t>
            </a:r>
            <a:r>
              <a:rPr lang="en-US" b="1" dirty="0" smtClean="0"/>
              <a:t>version number</a:t>
            </a:r>
          </a:p>
          <a:p>
            <a:r>
              <a:rPr lang="en-US" dirty="0" smtClean="0"/>
              <a:t>Then write </a:t>
            </a:r>
            <a:r>
              <a:rPr lang="en-US" b="1" dirty="0" smtClean="0"/>
              <a:t>drop table </a:t>
            </a:r>
            <a:r>
              <a:rPr lang="en-US" dirty="0" smtClean="0"/>
              <a:t>command.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34" y="2150745"/>
            <a:ext cx="5163271" cy="1028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2" y="3218234"/>
            <a:ext cx="7196538" cy="300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2" y="4064976"/>
            <a:ext cx="7470021" cy="2365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348" y="1350648"/>
            <a:ext cx="2877969" cy="511638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874000" y="4588933"/>
            <a:ext cx="889348" cy="580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8" y="3588327"/>
            <a:ext cx="7497221" cy="40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635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INSERT SQLite Database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02/01/2018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91957"/>
            <a:ext cx="395547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First we design our application as per required what we want.</a:t>
            </a:r>
            <a:endParaRPr lang="en-US" dirty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7031182" y="1325563"/>
            <a:ext cx="39554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Then find all of the item in </a:t>
            </a:r>
            <a:r>
              <a:rPr lang="en-US" dirty="0" err="1" smtClean="0"/>
              <a:t>MainActivity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991100" y="1468582"/>
            <a:ext cx="17318" cy="488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4" y="2517520"/>
            <a:ext cx="2438400" cy="4334933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4322619" y="3912467"/>
            <a:ext cx="1108364" cy="257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3" y="2146409"/>
            <a:ext cx="6601690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INSERT SQLite Database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02/01/2018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39976" y="1670753"/>
            <a:ext cx="10515600" cy="117717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Then we write a method for </a:t>
            </a:r>
            <a:r>
              <a:rPr lang="en-US" b="1" dirty="0" smtClean="0"/>
              <a:t>INSERTION </a:t>
            </a:r>
            <a:r>
              <a:rPr lang="en-US" dirty="0" smtClean="0"/>
              <a:t> in the SQLite Database inside the </a:t>
            </a:r>
            <a:r>
              <a:rPr lang="en-US" b="1" dirty="0" err="1" smtClean="0"/>
              <a:t>MyDatabaseHelper</a:t>
            </a:r>
            <a:r>
              <a:rPr lang="en-US" dirty="0" smtClean="0"/>
              <a:t> class.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 this case we have 3 parameter </a:t>
            </a:r>
            <a:r>
              <a:rPr lang="en-US" b="1" dirty="0" smtClean="0"/>
              <a:t>name, age </a:t>
            </a:r>
            <a:r>
              <a:rPr lang="en-US" dirty="0" smtClean="0"/>
              <a:t>and</a:t>
            </a:r>
            <a:r>
              <a:rPr lang="en-US" b="1" dirty="0" smtClean="0"/>
              <a:t> gender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79" y="3193113"/>
            <a:ext cx="10707794" cy="304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INSERT SQLite Database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02/01/2018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7685" y="1264117"/>
            <a:ext cx="10515600" cy="11771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Then Call </a:t>
            </a:r>
            <a:r>
              <a:rPr lang="en-US" b="1" dirty="0" err="1" smtClean="0"/>
              <a:t>InsertData</a:t>
            </a:r>
            <a:r>
              <a:rPr lang="en-US" dirty="0" smtClean="0"/>
              <a:t> method from the </a:t>
            </a:r>
            <a:r>
              <a:rPr lang="en-US" b="1" dirty="0" err="1" smtClean="0"/>
              <a:t>MainActivity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If it is insert successfully then system give me a successfully Toast.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8" y="2247357"/>
            <a:ext cx="7354708" cy="33192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027285" y="3574472"/>
            <a:ext cx="1260764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147212"/>
            <a:ext cx="2632364" cy="441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READ SQLite Data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02/01/2018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0528" y="1173099"/>
            <a:ext cx="3365770" cy="11771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First add a button for showing all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061" y="2197805"/>
            <a:ext cx="2510704" cy="446347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838200" y="4429542"/>
            <a:ext cx="1257734" cy="92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941620" y="4066276"/>
            <a:ext cx="1191490" cy="287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5227063" y="1482436"/>
            <a:ext cx="27709" cy="505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6"/>
          <p:cNvSpPr txBox="1">
            <a:spLocks/>
          </p:cNvSpPr>
          <p:nvPr/>
        </p:nvSpPr>
        <p:spPr>
          <a:xfrm>
            <a:off x="5902036" y="1321071"/>
            <a:ext cx="5273918" cy="1197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Inside the </a:t>
            </a:r>
            <a:r>
              <a:rPr lang="en-US" b="1" dirty="0" err="1" smtClean="0"/>
              <a:t>MyDatabaseHelper</a:t>
            </a:r>
            <a:r>
              <a:rPr lang="en-US" dirty="0" smtClean="0"/>
              <a:t> class write a </a:t>
            </a:r>
            <a:r>
              <a:rPr lang="en-US" b="1" dirty="0" smtClean="0"/>
              <a:t>query</a:t>
            </a:r>
            <a:r>
              <a:rPr lang="en-US" dirty="0" smtClean="0"/>
              <a:t> for select </a:t>
            </a:r>
            <a:r>
              <a:rPr lang="en-US" b="1" dirty="0" smtClean="0"/>
              <a:t>all</a:t>
            </a:r>
            <a:r>
              <a:rPr lang="en-US" dirty="0" smtClean="0"/>
              <a:t> data and create a </a:t>
            </a:r>
            <a:r>
              <a:rPr lang="en-US" b="1" dirty="0" smtClean="0"/>
              <a:t>method</a:t>
            </a:r>
            <a:r>
              <a:rPr lang="en-US" dirty="0" smtClean="0"/>
              <a:t> for </a:t>
            </a:r>
            <a:r>
              <a:rPr lang="en-US" b="1" dirty="0" smtClean="0"/>
              <a:t>display</a:t>
            </a:r>
            <a:r>
              <a:rPr lang="en-US" dirty="0" smtClean="0"/>
              <a:t> all data.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97" y="2770908"/>
            <a:ext cx="6571849" cy="9093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97" y="4204258"/>
            <a:ext cx="6571849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READ SQLite Data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02/01/2018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01256" y="1325563"/>
            <a:ext cx="10281144" cy="11771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Then call </a:t>
            </a:r>
            <a:r>
              <a:rPr lang="en-US" b="1" dirty="0" err="1" smtClean="0"/>
              <a:t>DisplayAllData</a:t>
            </a:r>
            <a:r>
              <a:rPr lang="en-US" dirty="0" smtClean="0"/>
              <a:t> method from the </a:t>
            </a:r>
            <a:r>
              <a:rPr lang="en-US" b="1" dirty="0" err="1" smtClean="0"/>
              <a:t>MainActivity</a:t>
            </a:r>
            <a:r>
              <a:rPr lang="en-US" dirty="0" smtClean="0"/>
              <a:t> and do all necessary thing which is given below.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828" y="2243674"/>
            <a:ext cx="7200000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98402" y="5105401"/>
            <a:ext cx="669599" cy="1519999"/>
          </a:xfrm>
          <a:prstGeom prst="rect">
            <a:avLst/>
          </a:prstGeom>
        </p:spPr>
        <p:txBody>
          <a:bodyPr vert="horz" lIns="91425" tIns="91425" rIns="91425" bIns="91425" anchor="b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black">
                    <a:shade val="50000"/>
                  </a:prstClr>
                </a:solidFill>
                <a:latin typeface="Book Antiqua"/>
              </a:rPr>
              <a:pPr/>
              <a:t>2</a:t>
            </a:fld>
            <a:endParaRPr lang="en" dirty="0">
              <a:solidFill>
                <a:prstClr val="black">
                  <a:shade val="50000"/>
                </a:prstClr>
              </a:solidFill>
              <a:latin typeface="Book Antiqu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3526" y="370967"/>
            <a:ext cx="3347305" cy="86177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B050"/>
                </a:solidFill>
                <a:latin typeface="Agency FB" panose="020B0503020202020204" pitchFamily="34" charset="0"/>
              </a:rPr>
              <a:t>Presentation by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6237" y="4481946"/>
            <a:ext cx="5714999" cy="95410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Dosis" panose="020B0604020202020204" charset="0"/>
              </a:rPr>
              <a:t>Name here</a:t>
            </a:r>
          </a:p>
          <a:p>
            <a:pPr algn="ctr"/>
            <a:r>
              <a:rPr lang="en-US" sz="2800" dirty="0" smtClean="0">
                <a:solidFill>
                  <a:srgbClr val="00B050"/>
                </a:solidFill>
                <a:latin typeface="Dosis" panose="020B0604020202020204" charset="0"/>
              </a:rPr>
              <a:t>University of Asia Pacific</a:t>
            </a:r>
            <a:endParaRPr lang="en-US" sz="2800" dirty="0">
              <a:solidFill>
                <a:srgbClr val="00B050"/>
              </a:solidFill>
              <a:latin typeface="Dosis" panose="020B0604020202020204" charset="0"/>
            </a:endParaRPr>
          </a:p>
        </p:txBody>
      </p:sp>
      <p:sp>
        <p:nvSpPr>
          <p:cNvPr id="5" name="Date Placeholder 9"/>
          <p:cNvSpPr txBox="1">
            <a:spLocks/>
          </p:cNvSpPr>
          <p:nvPr/>
        </p:nvSpPr>
        <p:spPr>
          <a:xfrm>
            <a:off x="1736205" y="641667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shade val="50000"/>
                  </a:prstClr>
                </a:solidFill>
                <a:latin typeface="Book Antiqua"/>
              </a:rPr>
              <a:t>02/01/2018</a:t>
            </a:r>
          </a:p>
        </p:txBody>
      </p:sp>
    </p:spTree>
    <p:extLst>
      <p:ext uri="{BB962C8B-B14F-4D97-AF65-F5344CB8AC3E}">
        <p14:creationId xmlns:p14="http://schemas.microsoft.com/office/powerpoint/2010/main" val="652615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READ SQLite Data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02/01/2018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5971" y="1703321"/>
            <a:ext cx="6775944" cy="117717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In my case I am using </a:t>
            </a:r>
            <a:r>
              <a:rPr lang="en-US" b="1" dirty="0" err="1" smtClean="0"/>
              <a:t>AlertDialogeBuilder</a:t>
            </a:r>
            <a:r>
              <a:rPr lang="en-US" dirty="0" smtClean="0"/>
              <a:t> for showing my all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Run your application and hit </a:t>
            </a:r>
            <a:r>
              <a:rPr lang="en-US" b="1" dirty="0" smtClean="0"/>
              <a:t>show Data button.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4" y="3490695"/>
            <a:ext cx="7584982" cy="20327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151514"/>
            <a:ext cx="2927720" cy="52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5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UPDATE SQLite Data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02/01/2018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21100" y="1884218"/>
            <a:ext cx="6047736" cy="40870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First add a </a:t>
            </a:r>
            <a:r>
              <a:rPr lang="en-US" b="1" dirty="0" err="1" smtClean="0"/>
              <a:t>EditText</a:t>
            </a:r>
            <a:r>
              <a:rPr lang="en-US" dirty="0" smtClean="0"/>
              <a:t> and add a </a:t>
            </a:r>
            <a:r>
              <a:rPr lang="en-US" b="1" dirty="0" smtClean="0"/>
              <a:t>Button</a:t>
            </a:r>
            <a:r>
              <a:rPr lang="en-US" dirty="0" smtClean="0"/>
              <a:t> for Updating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For Updating data we use a  column which is </a:t>
            </a:r>
            <a:r>
              <a:rPr lang="en-US" b="1" dirty="0" smtClean="0"/>
              <a:t>unique</a:t>
            </a:r>
            <a:r>
              <a:rPr lang="en-US" dirty="0" smtClean="0"/>
              <a:t> in this case </a:t>
            </a:r>
            <a:r>
              <a:rPr lang="en-US" b="1" dirty="0" smtClean="0"/>
              <a:t>id</a:t>
            </a:r>
            <a:r>
              <a:rPr lang="en-US" dirty="0" smtClean="0"/>
              <a:t> is unique.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2" y="1271832"/>
            <a:ext cx="3178178" cy="508451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8175622" y="2050473"/>
            <a:ext cx="1148487" cy="249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02785" y="5430982"/>
            <a:ext cx="1148487" cy="249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9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UPDATE SQLite Data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02/01/2018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21100" y="1884219"/>
            <a:ext cx="9705336" cy="22305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Then we create a </a:t>
            </a:r>
            <a:r>
              <a:rPr lang="en-US" b="1" dirty="0" smtClean="0"/>
              <a:t>method</a:t>
            </a:r>
            <a:r>
              <a:rPr lang="en-US" dirty="0" smtClean="0"/>
              <a:t> inside the </a:t>
            </a:r>
            <a:r>
              <a:rPr lang="en-US" b="1" dirty="0" err="1" smtClean="0"/>
              <a:t>MyDatabaseHelper</a:t>
            </a:r>
            <a:r>
              <a:rPr lang="en-US" dirty="0" smtClean="0"/>
              <a:t> class for updating data like as we use </a:t>
            </a:r>
            <a:r>
              <a:rPr lang="en-US" b="1" dirty="0" err="1" smtClean="0"/>
              <a:t>UpdateData</a:t>
            </a:r>
            <a:r>
              <a:rPr lang="en-US" b="1" dirty="0"/>
              <a:t> </a:t>
            </a:r>
            <a:r>
              <a:rPr lang="en-US" b="1" dirty="0" smtClean="0"/>
              <a:t>.</a:t>
            </a:r>
            <a:r>
              <a:rPr lang="en-US" dirty="0" smtClean="0"/>
              <a:t>In this case four parameter is used which is </a:t>
            </a:r>
            <a:r>
              <a:rPr lang="en-US" b="1" dirty="0" smtClean="0"/>
              <a:t>id</a:t>
            </a:r>
            <a:r>
              <a:rPr lang="en-US" dirty="0" smtClean="0"/>
              <a:t> , </a:t>
            </a:r>
            <a:r>
              <a:rPr lang="en-US" b="1" dirty="0" smtClean="0"/>
              <a:t>name</a:t>
            </a:r>
            <a:r>
              <a:rPr lang="en-US" dirty="0" smtClean="0"/>
              <a:t> , </a:t>
            </a:r>
            <a:r>
              <a:rPr lang="en-US" b="1" dirty="0" smtClean="0"/>
              <a:t>age</a:t>
            </a:r>
            <a:r>
              <a:rPr lang="en-US" dirty="0" smtClean="0"/>
              <a:t> and </a:t>
            </a:r>
            <a:r>
              <a:rPr lang="en-US" b="1" dirty="0" smtClean="0"/>
              <a:t>gender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dirty="0" smtClean="0"/>
              <a:t>In this method we use  </a:t>
            </a:r>
            <a:r>
              <a:rPr lang="en-US" b="1" dirty="0" smtClean="0"/>
              <a:t>update</a:t>
            </a:r>
            <a:r>
              <a:rPr lang="en-US" dirty="0" smtClean="0"/>
              <a:t> method which is to help us for </a:t>
            </a:r>
            <a:r>
              <a:rPr lang="en-US" b="1" dirty="0" smtClean="0"/>
              <a:t>updating</a:t>
            </a:r>
            <a:r>
              <a:rPr lang="en-US" dirty="0" smtClean="0"/>
              <a:t> data. This is build in method in </a:t>
            </a:r>
            <a:r>
              <a:rPr lang="en-US" b="1" dirty="0" smtClean="0"/>
              <a:t>android studio </a:t>
            </a:r>
            <a:r>
              <a:rPr lang="en-US" dirty="0" smtClean="0"/>
              <a:t>ide.</a:t>
            </a: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44" y="4114801"/>
            <a:ext cx="7819048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UPDATE SQLite Data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02/01/2018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25563"/>
            <a:ext cx="10314709" cy="12053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Then call this method inside the </a:t>
            </a:r>
            <a:r>
              <a:rPr lang="en-US" dirty="0" err="1" smtClean="0"/>
              <a:t>MainActivity</a:t>
            </a:r>
            <a:r>
              <a:rPr lang="en-US" dirty="0" smtClean="0"/>
              <a:t> class and run your app.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4" y="2216728"/>
            <a:ext cx="7550194" cy="3685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892" y="1915615"/>
            <a:ext cx="2411908" cy="428783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342909" y="3629891"/>
            <a:ext cx="1267691" cy="59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UPDATE SQLite Data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02/01/2018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29146" y="1325563"/>
            <a:ext cx="3747655" cy="572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Before Updated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8444345" y="1190698"/>
            <a:ext cx="3747655" cy="572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After Updated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1510145"/>
            <a:ext cx="0" cy="502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81" y="1900308"/>
            <a:ext cx="2510974" cy="446395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29491" y="1898073"/>
            <a:ext cx="1780309" cy="789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1708366"/>
            <a:ext cx="2614490" cy="4647983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5226790" y="3726873"/>
            <a:ext cx="1482436" cy="4156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723910" y="1558891"/>
            <a:ext cx="1302328" cy="924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5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DELETE SQLite Data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02/01/2018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29145" y="1325563"/>
            <a:ext cx="10065327" cy="73876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</a:t>
            </a:r>
            <a:r>
              <a:rPr lang="en-US" dirty="0" smtClean="0"/>
              <a:t>First add delete </a:t>
            </a:r>
            <a:r>
              <a:rPr lang="en-US" b="1" dirty="0" smtClean="0"/>
              <a:t>button</a:t>
            </a:r>
            <a:r>
              <a:rPr lang="en-US" dirty="0" smtClean="0"/>
              <a:t> and inside the </a:t>
            </a:r>
            <a:r>
              <a:rPr lang="en-US" b="1" dirty="0" err="1" smtClean="0"/>
              <a:t>MyDatabaseHelper</a:t>
            </a:r>
            <a:r>
              <a:rPr lang="en-US" dirty="0" smtClean="0"/>
              <a:t> Class create </a:t>
            </a:r>
            <a:r>
              <a:rPr lang="en-US" b="1" dirty="0" err="1" smtClean="0"/>
              <a:t>DeleteData</a:t>
            </a:r>
            <a:r>
              <a:rPr lang="en-US" dirty="0" smtClean="0"/>
              <a:t> method for deleting data we use </a:t>
            </a:r>
            <a:r>
              <a:rPr lang="en-US" b="1" dirty="0" smtClean="0"/>
              <a:t>delete</a:t>
            </a:r>
            <a:r>
              <a:rPr lang="en-US" dirty="0" smtClean="0"/>
              <a:t> method which is already build in </a:t>
            </a:r>
            <a:r>
              <a:rPr lang="en-US" b="1" dirty="0" smtClean="0"/>
              <a:t>android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67" y="2059853"/>
            <a:ext cx="2619645" cy="46571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743" y="3001458"/>
            <a:ext cx="7142857" cy="1300883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41684" y="4748463"/>
            <a:ext cx="1812758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6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DELETE SQLite Data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02/01/2018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29145" y="1325563"/>
            <a:ext cx="10065327" cy="738764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</a:t>
            </a:r>
            <a:r>
              <a:rPr lang="en-US" dirty="0" smtClean="0"/>
              <a:t>Now its  time to call </a:t>
            </a:r>
            <a:r>
              <a:rPr lang="en-US" b="1" dirty="0" smtClean="0"/>
              <a:t>delete</a:t>
            </a:r>
            <a:r>
              <a:rPr lang="en-US" dirty="0" smtClean="0"/>
              <a:t> method from the </a:t>
            </a:r>
            <a:r>
              <a:rPr lang="en-US" b="1" dirty="0" err="1" smtClean="0"/>
              <a:t>MainActivity</a:t>
            </a:r>
            <a:r>
              <a:rPr lang="en-US" dirty="0" smtClean="0"/>
              <a:t> class. If it is successfully deleted then it return a </a:t>
            </a:r>
            <a:r>
              <a:rPr lang="en-US" b="1" dirty="0" smtClean="0"/>
              <a:t>integer</a:t>
            </a:r>
            <a:r>
              <a:rPr lang="en-US" dirty="0" smtClean="0"/>
              <a:t> value which  is greater then </a:t>
            </a:r>
            <a:r>
              <a:rPr lang="en-US" b="1" dirty="0" smtClean="0"/>
              <a:t>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3" y="2466109"/>
            <a:ext cx="7660562" cy="315147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142018" y="3389890"/>
            <a:ext cx="1468582" cy="290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09" y="1971495"/>
            <a:ext cx="2778301" cy="447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DELETE SQLite Data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02/01/2018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29146" y="1325563"/>
            <a:ext cx="3747655" cy="572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Before deleted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8444345" y="1190698"/>
            <a:ext cx="3747655" cy="572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After delete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1510145"/>
            <a:ext cx="0" cy="502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5226790" y="3726873"/>
            <a:ext cx="1482436" cy="4156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84" y="1763208"/>
            <a:ext cx="2601579" cy="46250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4" y="1943564"/>
            <a:ext cx="2520133" cy="448023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04537" y="2923309"/>
            <a:ext cx="1267326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069179" y="3400926"/>
            <a:ext cx="1090863" cy="741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0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328" y="-5794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Now lets see some example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02/01/2018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76" y="4549386"/>
            <a:ext cx="2077235" cy="207723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7" y="3915874"/>
            <a:ext cx="3083208" cy="20855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039" y="1325562"/>
            <a:ext cx="2113672" cy="21136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50" y="2175836"/>
            <a:ext cx="2446302" cy="2373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620" y="1822696"/>
            <a:ext cx="2986167" cy="32738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9" y="1111593"/>
            <a:ext cx="2128486" cy="21284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03" y="4690656"/>
            <a:ext cx="2236069" cy="203081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2945825" y="2662989"/>
            <a:ext cx="1312125" cy="272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301472" y="3240079"/>
            <a:ext cx="484004" cy="449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301472" y="3870476"/>
            <a:ext cx="2561239" cy="268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01472" y="4597900"/>
            <a:ext cx="741012" cy="5962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76464" y="4549386"/>
            <a:ext cx="184294" cy="204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458320" y="3870476"/>
            <a:ext cx="684693" cy="820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7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863932"/>
            <a:ext cx="6963718" cy="52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7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72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rgbClr val="FF0000"/>
                </a:solidFill>
              </a:rPr>
              <a:t>SQLITE 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41963"/>
            <a:ext cx="10515600" cy="9836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SQLite Open Source DATABASE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66108" y="5555240"/>
            <a:ext cx="7917873" cy="1039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400" dirty="0" smtClean="0"/>
              <a:t>Ref:      </a:t>
            </a:r>
            <a:r>
              <a:rPr lang="en-US" sz="2400" dirty="0" smtClean="0">
                <a:hlinkClick r:id="rId2"/>
              </a:rPr>
              <a:t>www.google.com</a:t>
            </a:r>
            <a:r>
              <a:rPr lang="en-US" sz="2400" dirty="0" smtClean="0"/>
              <a:t>   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400" dirty="0" smtClean="0">
                <a:hlinkClick r:id="rId3"/>
              </a:rPr>
              <a:t>www.stackoverflow.com</a:t>
            </a:r>
            <a:endParaRPr lang="en-US" sz="2400" dirty="0" smtClean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400" dirty="0" smtClean="0"/>
              <a:t>Android developer 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400" dirty="0" smtClean="0">
                <a:hlinkClick r:id="rId4"/>
              </a:rPr>
              <a:t>www.youtube.com</a:t>
            </a:r>
            <a:endParaRPr lang="en-US" sz="2400" dirty="0" smtClean="0"/>
          </a:p>
          <a:p>
            <a:pPr marL="0" indent="0" algn="r"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 algn="r"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 algn="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08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415" y="213626"/>
            <a:ext cx="6699170" cy="643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After this presentation we will able to understand.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6673" y="2296680"/>
            <a:ext cx="8970818" cy="375775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What is SQLite?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B050"/>
                </a:solidFill>
              </a:rPr>
              <a:t>What is </a:t>
            </a:r>
            <a:r>
              <a:rPr lang="en-US" b="1" dirty="0" err="1" smtClean="0">
                <a:solidFill>
                  <a:srgbClr val="00B050"/>
                </a:solidFill>
              </a:rPr>
              <a:t>SQLiteOpenHelper</a:t>
            </a:r>
            <a:r>
              <a:rPr lang="en-US" b="1" dirty="0" smtClean="0">
                <a:solidFill>
                  <a:srgbClr val="00B050"/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How to </a:t>
            </a:r>
            <a:r>
              <a:rPr lang="en-US" b="1" dirty="0" smtClean="0">
                <a:solidFill>
                  <a:srgbClr val="C00000"/>
                </a:solidFill>
              </a:rPr>
              <a:t>CREATE</a:t>
            </a:r>
            <a:r>
              <a:rPr lang="en-US" b="1" dirty="0" smtClean="0"/>
              <a:t> SQLite Database?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B050"/>
                </a:solidFill>
              </a:rPr>
              <a:t>How to</a:t>
            </a:r>
            <a:r>
              <a:rPr lang="en-US" b="1" dirty="0" smtClean="0">
                <a:solidFill>
                  <a:srgbClr val="C00000"/>
                </a:solidFill>
              </a:rPr>
              <a:t> INSERT </a:t>
            </a:r>
            <a:r>
              <a:rPr lang="en-US" b="1" dirty="0" smtClean="0">
                <a:solidFill>
                  <a:srgbClr val="00B050"/>
                </a:solidFill>
              </a:rPr>
              <a:t>Data into SQLite Database?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to </a:t>
            </a:r>
            <a:r>
              <a:rPr lang="en-US" b="1" dirty="0" smtClean="0">
                <a:solidFill>
                  <a:srgbClr val="C00000"/>
                </a:solidFill>
              </a:rPr>
              <a:t>READ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from SQLite Database?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B050"/>
                </a:solidFill>
              </a:rPr>
              <a:t>How to </a:t>
            </a:r>
            <a:r>
              <a:rPr lang="en-US" b="1" dirty="0" smtClean="0">
                <a:solidFill>
                  <a:srgbClr val="C00000"/>
                </a:solidFill>
              </a:rPr>
              <a:t>UPDATE</a:t>
            </a:r>
            <a:r>
              <a:rPr lang="en-US" b="1" dirty="0" smtClean="0">
                <a:solidFill>
                  <a:srgbClr val="00B050"/>
                </a:solidFill>
              </a:rPr>
              <a:t> Data into Database?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How to </a:t>
            </a:r>
            <a:r>
              <a:rPr lang="en-US" b="1" dirty="0" smtClean="0">
                <a:solidFill>
                  <a:srgbClr val="C00000"/>
                </a:solidFill>
              </a:rPr>
              <a:t>DELETE</a:t>
            </a:r>
            <a:r>
              <a:rPr lang="en-US" b="1" dirty="0" smtClean="0"/>
              <a:t> Data from Database?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B050"/>
                </a:solidFill>
              </a:rPr>
              <a:t>Use of SQLite Database in real Life?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76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What is DATABASE?</a:t>
            </a:r>
            <a:endParaRPr lang="en-US" sz="8000" b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55" y="2186349"/>
            <a:ext cx="3629890" cy="362989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rgbClr val="FF0000"/>
                </a:solidFill>
              </a:rPr>
              <a:t>Database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Þ"/>
            </a:pPr>
            <a:r>
              <a:rPr lang="en-US" dirty="0" smtClean="0"/>
              <a:t>A DATABASE consists of many tables. Table hold data in rows/column    Also called records/fields.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018533"/>
            <a:ext cx="6172200" cy="315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182" y="139036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rgbClr val="FF0000"/>
                </a:solidFill>
              </a:rPr>
              <a:t>SQLITE Database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873" y="38068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SQLite</a:t>
            </a:r>
            <a:r>
              <a:rPr lang="en-US" dirty="0" smtClean="0"/>
              <a:t> is open source SQL </a:t>
            </a:r>
            <a:r>
              <a:rPr lang="en-US" b="1" dirty="0" smtClean="0"/>
              <a:t>database</a:t>
            </a:r>
            <a:r>
              <a:rPr lang="en-US" dirty="0" smtClean="0"/>
              <a:t> that stores data to a text file on a device. </a:t>
            </a:r>
            <a:r>
              <a:rPr lang="en-US" b="1" dirty="0" smtClean="0"/>
              <a:t>Android </a:t>
            </a:r>
            <a:r>
              <a:rPr lang="en-US" dirty="0" smtClean="0"/>
              <a:t>comes in with built in </a:t>
            </a:r>
            <a:r>
              <a:rPr lang="en-US" b="1" dirty="0" smtClean="0"/>
              <a:t>SQLite</a:t>
            </a:r>
            <a:r>
              <a:rPr lang="en-US" dirty="0" smtClean="0"/>
              <a:t> database implementation. </a:t>
            </a:r>
            <a:r>
              <a:rPr lang="en-US" b="1" dirty="0" smtClean="0"/>
              <a:t>SQLite </a:t>
            </a:r>
            <a:r>
              <a:rPr lang="en-US" dirty="0" smtClean="0"/>
              <a:t>supports all the</a:t>
            </a:r>
            <a:r>
              <a:rPr lang="en-US" b="1" dirty="0" smtClean="0"/>
              <a:t> relational database</a:t>
            </a:r>
            <a:r>
              <a:rPr lang="en-US" dirty="0" smtClean="0"/>
              <a:t> features.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="1" dirty="0" err="1" smtClean="0">
                <a:solidFill>
                  <a:srgbClr val="FF0000"/>
                </a:solidFill>
              </a:rPr>
              <a:t>SQLiteOpenHelper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helper class to manage database.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SqliteOpenHelper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1491" y="2878860"/>
            <a:ext cx="3200400" cy="347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Super(parameters)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OnCreate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OnUpgrade</a:t>
            </a:r>
            <a:r>
              <a:rPr lang="en-US" dirty="0" smtClean="0"/>
              <a:t>()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775363" y="3241964"/>
            <a:ext cx="3442855" cy="42696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09609" y="3239440"/>
            <a:ext cx="335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Create a helper object to create, open, and manage a database.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Called when the database is created for the first time.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Called when the database needs to be upgrade.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775362" y="4404121"/>
            <a:ext cx="3442855" cy="42696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775362" y="5493184"/>
            <a:ext cx="3442855" cy="42696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4"/>
            <a:ext cx="10515600" cy="1124956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CREATE SQLite Database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8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step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shade val="50000"/>
                  </a:prstClr>
                </a:solidFill>
              </a:rPr>
              <a:t>02/01/2018</a:t>
            </a:r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957454" y="1658250"/>
            <a:ext cx="277091" cy="290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01" y="1988989"/>
            <a:ext cx="8938106" cy="44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</TotalTime>
  <Words>711</Words>
  <Application>Microsoft Office PowerPoint</Application>
  <PresentationFormat>Widescreen</PresentationFormat>
  <Paragraphs>153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Agency FB</vt:lpstr>
      <vt:lpstr>Arial</vt:lpstr>
      <vt:lpstr>Book Antiqua</vt:lpstr>
      <vt:lpstr>Calibri</vt:lpstr>
      <vt:lpstr>Calibri Light</vt:lpstr>
      <vt:lpstr>Courier New</vt:lpstr>
      <vt:lpstr>Dosis</vt:lpstr>
      <vt:lpstr>Symbol</vt:lpstr>
      <vt:lpstr>Wingdings</vt:lpstr>
      <vt:lpstr>Office Theme</vt:lpstr>
      <vt:lpstr>Welcome</vt:lpstr>
      <vt:lpstr>PowerPoint Presentation</vt:lpstr>
      <vt:lpstr>SQLITE </vt:lpstr>
      <vt:lpstr>After this presentation we will able to understand.</vt:lpstr>
      <vt:lpstr>What is DATABASE?</vt:lpstr>
      <vt:lpstr>Database</vt:lpstr>
      <vt:lpstr>SQLITE Database</vt:lpstr>
      <vt:lpstr>SQLiteOpenHelper</vt:lpstr>
      <vt:lpstr>CREATE SQLite Database</vt:lpstr>
      <vt:lpstr>CREATE SQLite Database</vt:lpstr>
      <vt:lpstr>CREATE SQLite Database</vt:lpstr>
      <vt:lpstr>CREATE SQLite Database</vt:lpstr>
      <vt:lpstr>CREATE SQLite Database</vt:lpstr>
      <vt:lpstr>UPGRADE SQLite Database</vt:lpstr>
      <vt:lpstr>INSERT SQLite Database</vt:lpstr>
      <vt:lpstr>INSERT SQLite Database</vt:lpstr>
      <vt:lpstr>INSERT SQLite Database</vt:lpstr>
      <vt:lpstr>READ SQLite Data</vt:lpstr>
      <vt:lpstr>READ SQLite Data</vt:lpstr>
      <vt:lpstr>READ SQLite Data</vt:lpstr>
      <vt:lpstr>UPDATE SQLite Data</vt:lpstr>
      <vt:lpstr>UPDATE SQLite Data</vt:lpstr>
      <vt:lpstr>UPDATE SQLite Data</vt:lpstr>
      <vt:lpstr>UPDATE SQLite Data</vt:lpstr>
      <vt:lpstr>DELETE SQLite Data</vt:lpstr>
      <vt:lpstr>DELETE SQLite Data</vt:lpstr>
      <vt:lpstr>DELETE SQLite Data</vt:lpstr>
      <vt:lpstr>Now lets see some 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mithuncse404@outlook.com</dc:creator>
  <cp:lastModifiedBy>mithuncse404@outlook.com</cp:lastModifiedBy>
  <cp:revision>126</cp:revision>
  <dcterms:created xsi:type="dcterms:W3CDTF">2018-05-13T12:36:35Z</dcterms:created>
  <dcterms:modified xsi:type="dcterms:W3CDTF">2018-05-15T08:00:42Z</dcterms:modified>
</cp:coreProperties>
</file>