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23"/>
  </p:notesMasterIdLst>
  <p:sldIdLst>
    <p:sldId id="257" r:id="rId2"/>
    <p:sldId id="258" r:id="rId3"/>
    <p:sldId id="281" r:id="rId4"/>
    <p:sldId id="263" r:id="rId5"/>
    <p:sldId id="262" r:id="rId6"/>
    <p:sldId id="264" r:id="rId7"/>
    <p:sldId id="265" r:id="rId8"/>
    <p:sldId id="266" r:id="rId9"/>
    <p:sldId id="267" r:id="rId10"/>
    <p:sldId id="268" r:id="rId11"/>
    <p:sldId id="269" r:id="rId12"/>
    <p:sldId id="270" r:id="rId13"/>
    <p:sldId id="274" r:id="rId14"/>
    <p:sldId id="275" r:id="rId15"/>
    <p:sldId id="276" r:id="rId16"/>
    <p:sldId id="277" r:id="rId17"/>
    <p:sldId id="278" r:id="rId18"/>
    <p:sldId id="279" r:id="rId19"/>
    <p:sldId id="280" r:id="rId20"/>
    <p:sldId id="260" r:id="rId21"/>
    <p:sldId id="26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218467-8482-4319-9981-1B466930D578}" type="datetimeFigureOut">
              <a:rPr lang="en-US" smtClean="0"/>
              <a:pPr/>
              <a:t>5/29/2018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04028A-5727-4018-8A9F-4830EF8C6E6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23887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5AB9D6C4-A238-4926-943E-5F5825D7FC5E}"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9D6C4-A238-4926-943E-5F5825D7FC5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9D6C4-A238-4926-943E-5F5825D7FC5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2" name="Shape 12"/>
          <p:cNvSpPr txBox="1">
            <a:spLocks noGrp="1"/>
          </p:cNvSpPr>
          <p:nvPr>
            <p:ph type="ctrTitle"/>
          </p:nvPr>
        </p:nvSpPr>
        <p:spPr>
          <a:xfrm>
            <a:off x="685801" y="3366967"/>
            <a:ext cx="5309699" cy="1546399"/>
          </a:xfrm>
          <a:prstGeom prst="rect">
            <a:avLst/>
          </a:prstGeom>
        </p:spPr>
        <p:txBody>
          <a:bodyPr lIns="91425" tIns="91425" rIns="91425" bIns="91425" anchor="b" anchorCtr="0"/>
          <a:lstStyle>
            <a:lvl1pPr lvl="0">
              <a:spcBef>
                <a:spcPts val="0"/>
              </a:spcBef>
              <a:buClr>
                <a:srgbClr val="FFFFFF"/>
              </a:buClr>
              <a:buSzPct val="100000"/>
              <a:defRPr sz="6000">
                <a:solidFill>
                  <a:srgbClr val="FFFFFF"/>
                </a:solidFill>
              </a:defRPr>
            </a:lvl1pPr>
            <a:lvl2pPr lvl="1">
              <a:spcBef>
                <a:spcPts val="0"/>
              </a:spcBef>
              <a:buClr>
                <a:srgbClr val="FFFFFF"/>
              </a:buClr>
              <a:buSzPct val="100000"/>
              <a:defRPr sz="6000">
                <a:solidFill>
                  <a:srgbClr val="FFFFFF"/>
                </a:solidFill>
              </a:defRPr>
            </a:lvl2pPr>
            <a:lvl3pPr lvl="2">
              <a:spcBef>
                <a:spcPts val="0"/>
              </a:spcBef>
              <a:buClr>
                <a:srgbClr val="FFFFFF"/>
              </a:buClr>
              <a:buSzPct val="100000"/>
              <a:defRPr sz="6000">
                <a:solidFill>
                  <a:srgbClr val="FFFFFF"/>
                </a:solidFill>
              </a:defRPr>
            </a:lvl3pPr>
            <a:lvl4pPr lvl="3">
              <a:spcBef>
                <a:spcPts val="0"/>
              </a:spcBef>
              <a:buClr>
                <a:srgbClr val="FFFFFF"/>
              </a:buClr>
              <a:buSzPct val="100000"/>
              <a:defRPr sz="6000">
                <a:solidFill>
                  <a:srgbClr val="FFFFFF"/>
                </a:solidFill>
              </a:defRPr>
            </a:lvl4pPr>
            <a:lvl5pPr lvl="4">
              <a:spcBef>
                <a:spcPts val="0"/>
              </a:spcBef>
              <a:buClr>
                <a:srgbClr val="FFFFFF"/>
              </a:buClr>
              <a:buSzPct val="100000"/>
              <a:defRPr sz="6000">
                <a:solidFill>
                  <a:srgbClr val="FFFFFF"/>
                </a:solidFill>
              </a:defRPr>
            </a:lvl5pPr>
            <a:lvl6pPr lvl="5">
              <a:spcBef>
                <a:spcPts val="0"/>
              </a:spcBef>
              <a:buClr>
                <a:srgbClr val="FFFFFF"/>
              </a:buClr>
              <a:buSzPct val="100000"/>
              <a:defRPr sz="6000">
                <a:solidFill>
                  <a:srgbClr val="FFFFFF"/>
                </a:solidFill>
              </a:defRPr>
            </a:lvl6pPr>
            <a:lvl7pPr lvl="6">
              <a:spcBef>
                <a:spcPts val="0"/>
              </a:spcBef>
              <a:buClr>
                <a:srgbClr val="FFFFFF"/>
              </a:buClr>
              <a:buSzPct val="100000"/>
              <a:defRPr sz="6000">
                <a:solidFill>
                  <a:srgbClr val="FFFFFF"/>
                </a:solidFill>
              </a:defRPr>
            </a:lvl7pPr>
            <a:lvl8pPr lvl="7">
              <a:spcBef>
                <a:spcPts val="0"/>
              </a:spcBef>
              <a:buClr>
                <a:srgbClr val="FFFFFF"/>
              </a:buClr>
              <a:buSzPct val="100000"/>
              <a:defRPr sz="6000">
                <a:solidFill>
                  <a:srgbClr val="FFFFFF"/>
                </a:solidFill>
              </a:defRPr>
            </a:lvl8pPr>
            <a:lvl9pPr lvl="8">
              <a:spcBef>
                <a:spcPts val="0"/>
              </a:spcBef>
              <a:buClr>
                <a:srgbClr val="FFFFFF"/>
              </a:buClr>
              <a:buSzPct val="100000"/>
              <a:defRPr sz="6000">
                <a:solidFill>
                  <a:srgbClr val="FFFFFF"/>
                </a:solidFill>
              </a:defRPr>
            </a:lvl9pPr>
          </a:lstStyle>
          <a:p>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1"/>
        <p:cNvGrpSpPr/>
        <p:nvPr/>
      </p:nvGrpSpPr>
      <p:grpSpPr>
        <a:xfrm>
          <a:off x="0" y="0"/>
          <a:ext cx="0" cy="0"/>
          <a:chOff x="0" y="0"/>
          <a:chExt cx="0" cy="0"/>
        </a:xfrm>
      </p:grpSpPr>
      <p:sp>
        <p:nvSpPr>
          <p:cNvPr id="34" name="Shape 34"/>
          <p:cNvSpPr txBox="1">
            <a:spLocks noGrp="1"/>
          </p:cNvSpPr>
          <p:nvPr>
            <p:ph type="title"/>
          </p:nvPr>
        </p:nvSpPr>
        <p:spPr>
          <a:xfrm>
            <a:off x="844425" y="7463"/>
            <a:ext cx="3552600" cy="1519999"/>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5" name="Shape 35"/>
          <p:cNvSpPr txBox="1">
            <a:spLocks noGrp="1"/>
          </p:cNvSpPr>
          <p:nvPr>
            <p:ph type="body" idx="1"/>
          </p:nvPr>
        </p:nvSpPr>
        <p:spPr>
          <a:xfrm>
            <a:off x="844426" y="2045675"/>
            <a:ext cx="2804699" cy="4428800"/>
          </a:xfrm>
          <a:prstGeom prst="rect">
            <a:avLst/>
          </a:prstGeom>
        </p:spPr>
        <p:txBody>
          <a:bodyPr lIns="91425" tIns="91425" rIns="91425" bIns="91425" anchor="t" anchorCtr="0"/>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36" name="Shape 36"/>
          <p:cNvSpPr txBox="1">
            <a:spLocks noGrp="1"/>
          </p:cNvSpPr>
          <p:nvPr>
            <p:ph type="body" idx="2"/>
          </p:nvPr>
        </p:nvSpPr>
        <p:spPr>
          <a:xfrm>
            <a:off x="3818123" y="2045675"/>
            <a:ext cx="2804699" cy="4428800"/>
          </a:xfrm>
          <a:prstGeom prst="rect">
            <a:avLst/>
          </a:prstGeom>
        </p:spPr>
        <p:txBody>
          <a:bodyPr lIns="91425" tIns="91425" rIns="91425" bIns="91425" anchor="t" anchorCtr="0"/>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37" name="Shape 37"/>
          <p:cNvSpPr txBox="1">
            <a:spLocks noGrp="1"/>
          </p:cNvSpPr>
          <p:nvPr>
            <p:ph type="sldNum" idx="12"/>
          </p:nvPr>
        </p:nvSpPr>
        <p:spPr>
          <a:xfrm>
            <a:off x="-75" y="1"/>
            <a:ext cx="669599" cy="1519999"/>
          </a:xfrm>
          <a:prstGeom prst="rect">
            <a:avLst/>
          </a:prstGeom>
        </p:spPr>
        <p:txBody>
          <a:bodyPr lIns="91425" tIns="91425" rIns="91425" bIns="91425" anchor="b" anchorCtr="0">
            <a:noAutofit/>
          </a:bodyPr>
          <a:lstStyle/>
          <a:p>
            <a:pPr lvl="0">
              <a:spcBef>
                <a:spcPts val="0"/>
              </a:spcBef>
              <a:buNone/>
            </a:pPr>
            <a:fld id="{00000000-1234-1234-1234-123412341234}" type="slidenum">
              <a:rPr lang="en" sz="2400"/>
              <a:pPr lvl="0">
                <a:spcBef>
                  <a:spcPts val="0"/>
                </a:spcBef>
                <a:buNone/>
              </a:pPr>
              <a:t>‹#›</a:t>
            </a:fld>
            <a:endParaRPr lang="en" sz="240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9D6C4-A238-4926-943E-5F5825D7FC5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5AB9D6C4-A238-4926-943E-5F5825D7FC5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B9D6C4-A238-4926-943E-5F5825D7FC5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B9D6C4-A238-4926-943E-5F5825D7FC5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B9D6C4-A238-4926-943E-5F5825D7FC5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B9D6C4-A238-4926-943E-5F5825D7FC5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B9D6C4-A238-4926-943E-5F5825D7FC5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B9D6C4-A238-4926-943E-5F5825D7FC5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5AB9D6C4-A238-4926-943E-5F5825D7FC5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hdr="0" ftr="0" dt="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en.wikipedia.org/wiki/Linus_Torvald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S-DOS" TargetMode="External"/><Relationship Id="rId2" Type="http://schemas.openxmlformats.org/officeDocument/2006/relationships/hyperlink" Target="https://en.wikipedia.org/wiki/Operating_system_shell" TargetMode="Externa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Classic_Mac_OS" TargetMode="External"/><Relationship Id="rId2" Type="http://schemas.openxmlformats.org/officeDocument/2006/relationships/hyperlink" Target="https://en.wikipedia.org/wiki/Apple_Inc." TargetMode="Externa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hyperlink" Target="https://en.wikipedia.org/wiki/MacO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2286000"/>
            <a:ext cx="5309699" cy="1546399"/>
          </a:xfrm>
        </p:spPr>
        <p:txBody>
          <a:bodyPr>
            <a:normAutofit/>
          </a:bodyPr>
          <a:lstStyle/>
          <a:p>
            <a:pPr algn="ctr"/>
            <a:r>
              <a:rPr lang="en-US" sz="8000" dirty="0" smtClean="0">
                <a:solidFill>
                  <a:schemeClr val="tx1">
                    <a:lumMod val="95000"/>
                    <a:lumOff val="5000"/>
                  </a:schemeClr>
                </a:solidFill>
                <a:latin typeface="Agency FB" panose="020B0503020202020204" pitchFamily="34" charset="0"/>
              </a:rPr>
              <a:t>Welcome</a:t>
            </a:r>
            <a:endParaRPr lang="en-US" sz="8000" dirty="0">
              <a:solidFill>
                <a:schemeClr val="tx1">
                  <a:lumMod val="95000"/>
                  <a:lumOff val="5000"/>
                </a:schemeClr>
              </a:solidFill>
              <a:latin typeface="Agency FB" panose="020B0503020202020204" pitchFamily="34" charset="0"/>
            </a:endParaRPr>
          </a:p>
        </p:txBody>
      </p:sp>
    </p:spTree>
    <p:extLst>
      <p:ext uri="{BB962C8B-B14F-4D97-AF65-F5344CB8AC3E}">
        <p14:creationId xmlns:p14="http://schemas.microsoft.com/office/powerpoint/2010/main" val="13332162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83162"/>
          </a:xfrm>
        </p:spPr>
        <p:txBody>
          <a:bodyPr>
            <a:normAutofit fontScale="90000"/>
          </a:bodyPr>
          <a:lstStyle/>
          <a:p>
            <a:pPr algn="l"/>
            <a:r>
              <a:rPr lang="en-US" dirty="0" smtClean="0">
                <a:solidFill>
                  <a:srgbClr val="FF0000"/>
                </a:solidFill>
              </a:rPr>
              <a:t>    Real time operating system</a:t>
            </a:r>
            <a:br>
              <a:rPr lang="en-US" dirty="0" smtClean="0">
                <a:solidFill>
                  <a:srgbClr val="FF0000"/>
                </a:solidFill>
              </a:rPr>
            </a:br>
            <a:r>
              <a:rPr lang="en-US" dirty="0" smtClean="0"/>
              <a:t/>
            </a:r>
            <a:br>
              <a:rPr lang="en-US" dirty="0" smtClean="0"/>
            </a:br>
            <a:r>
              <a:rPr lang="en-US" sz="3600" dirty="0" smtClean="0"/>
              <a:t> </a:t>
            </a:r>
            <a:r>
              <a:rPr lang="en-US" sz="3600" dirty="0" smtClean="0">
                <a:solidFill>
                  <a:schemeClr val="tx1">
                    <a:lumMod val="95000"/>
                    <a:lumOff val="5000"/>
                  </a:schemeClr>
                </a:solidFill>
              </a:rPr>
              <a:t>RTOS are used to control machinery, scientific instruments, and industrial systems. There is typically very little </a:t>
            </a:r>
            <a:r>
              <a:rPr lang="en-US" sz="3600" dirty="0" err="1" smtClean="0">
                <a:solidFill>
                  <a:schemeClr val="tx1">
                    <a:lumMod val="95000"/>
                    <a:lumOff val="5000"/>
                  </a:schemeClr>
                </a:solidFill>
              </a:rPr>
              <a:t>userinterface</a:t>
            </a:r>
            <a:r>
              <a:rPr lang="en-US" sz="3600" dirty="0" smtClean="0">
                <a:solidFill>
                  <a:schemeClr val="tx1">
                    <a:lumMod val="95000"/>
                    <a:lumOff val="5000"/>
                  </a:schemeClr>
                </a:solidFill>
              </a:rPr>
              <a:t> capability. </a:t>
            </a:r>
            <a:r>
              <a:rPr lang="en-US" sz="3600" dirty="0" smtClean="0"/>
              <a:t/>
            </a:r>
            <a:br>
              <a:rPr lang="en-US" sz="3600" dirty="0" smtClean="0"/>
            </a:br>
            <a:r>
              <a:rPr lang="en-US" dirty="0" smtClean="0"/>
              <a:t/>
            </a:r>
            <a:br>
              <a:rPr lang="en-US" dirty="0" smtClean="0"/>
            </a:br>
            <a:endParaRPr lang="en-US" dirty="0"/>
          </a:p>
        </p:txBody>
      </p:sp>
      <p:pic>
        <p:nvPicPr>
          <p:cNvPr id="4" name="Content Placeholder 3" descr="cockpit.jpg"/>
          <p:cNvPicPr>
            <a:picLocks noGrp="1" noChangeAspect="1"/>
          </p:cNvPicPr>
          <p:nvPr>
            <p:ph idx="1"/>
          </p:nvPr>
        </p:nvPicPr>
        <p:blipFill>
          <a:blip r:embed="rId2"/>
          <a:stretch>
            <a:fillRect/>
          </a:stretch>
        </p:blipFill>
        <p:spPr>
          <a:xfrm>
            <a:off x="4381500" y="3657600"/>
            <a:ext cx="4762500" cy="3200400"/>
          </a:xfrm>
          <a:prstGeom prst="rect">
            <a:avLst/>
          </a:prstGeom>
          <a:ln>
            <a:noFill/>
          </a:ln>
          <a:effectLst>
            <a:softEdge rad="112500"/>
          </a:effectLst>
        </p:spPr>
      </p:pic>
      <p:sp>
        <p:nvSpPr>
          <p:cNvPr id="5" name="Slide Number Placeholder 4"/>
          <p:cNvSpPr>
            <a:spLocks noGrp="1"/>
          </p:cNvSpPr>
          <p:nvPr>
            <p:ph type="sldNum" sz="quarter" idx="12"/>
          </p:nvPr>
        </p:nvSpPr>
        <p:spPr/>
        <p:txBody>
          <a:bodyPr/>
          <a:lstStyle/>
          <a:p>
            <a:fld id="{5AB9D6C4-A238-4926-943E-5F5825D7FC5E}" type="slidenum">
              <a:rPr lang="en-US" smtClean="0"/>
              <a:pPr/>
              <a:t>10</a:t>
            </a:fld>
            <a:endParaRPr lang="en-US"/>
          </a:p>
        </p:txBody>
      </p:sp>
    </p:spTree>
  </p:cSld>
  <p:clrMapOvr>
    <a:masterClrMapping/>
  </p:clrMapOvr>
  <p:transition>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7762"/>
          </a:xfrm>
        </p:spPr>
        <p:txBody>
          <a:bodyPr>
            <a:normAutofit fontScale="90000"/>
          </a:bodyPr>
          <a:lstStyle/>
          <a:p>
            <a:pPr algn="l"/>
            <a:r>
              <a:rPr lang="en-US" dirty="0" smtClean="0">
                <a:solidFill>
                  <a:srgbClr val="FF0000"/>
                </a:solidFill>
              </a:rPr>
              <a:t>         </a:t>
            </a:r>
            <a:br>
              <a:rPr lang="en-US" dirty="0" smtClean="0">
                <a:solidFill>
                  <a:srgbClr val="FF0000"/>
                </a:solidFill>
              </a:rPr>
            </a:br>
            <a:r>
              <a:rPr lang="en-US" dirty="0" smtClean="0">
                <a:solidFill>
                  <a:srgbClr val="FF0000"/>
                </a:solidFill>
              </a:rPr>
              <a:t/>
            </a:r>
            <a:br>
              <a:rPr lang="en-US" dirty="0" smtClean="0">
                <a:solidFill>
                  <a:srgbClr val="FF0000"/>
                </a:solidFill>
              </a:rPr>
            </a:br>
            <a:r>
              <a:rPr lang="en-US" dirty="0" smtClean="0">
                <a:solidFill>
                  <a:srgbClr val="FF0000"/>
                </a:solidFill>
              </a:rPr>
              <a:t>           Single user multi task</a:t>
            </a:r>
            <a:br>
              <a:rPr lang="en-US" dirty="0" smtClean="0">
                <a:solidFill>
                  <a:srgbClr val="FF0000"/>
                </a:solidFill>
              </a:rPr>
            </a:br>
            <a:r>
              <a:rPr lang="en-US" sz="3100" dirty="0" smtClean="0">
                <a:solidFill>
                  <a:schemeClr val="tx1">
                    <a:lumMod val="95000"/>
                    <a:lumOff val="5000"/>
                  </a:schemeClr>
                </a:solidFill>
              </a:rPr>
              <a:t>This is the type of operating system most desktops and laptops use today. Microsoft’s Windows and Apple’s </a:t>
            </a:r>
            <a:r>
              <a:rPr lang="en-US" sz="3100" dirty="0" err="1" smtClean="0">
                <a:solidFill>
                  <a:schemeClr val="tx1">
                    <a:lumMod val="95000"/>
                    <a:lumOff val="5000"/>
                  </a:schemeClr>
                </a:solidFill>
              </a:rPr>
              <a:t>MacOS</a:t>
            </a:r>
            <a:r>
              <a:rPr lang="en-US" sz="3100" dirty="0" smtClean="0">
                <a:solidFill>
                  <a:schemeClr val="tx1">
                    <a:lumMod val="95000"/>
                    <a:lumOff val="5000"/>
                  </a:schemeClr>
                </a:solidFill>
              </a:rPr>
              <a:t> are both examples of operating systems that will let a single </a:t>
            </a:r>
            <a:br>
              <a:rPr lang="en-US" sz="3100" dirty="0" smtClean="0">
                <a:solidFill>
                  <a:schemeClr val="tx1">
                    <a:lumMod val="95000"/>
                    <a:lumOff val="5000"/>
                  </a:schemeClr>
                </a:solidFill>
              </a:rPr>
            </a:br>
            <a:r>
              <a:rPr lang="en-US" sz="3100" dirty="0" smtClean="0">
                <a:solidFill>
                  <a:schemeClr val="tx1">
                    <a:lumMod val="95000"/>
                    <a:lumOff val="5000"/>
                  </a:schemeClr>
                </a:solidFill>
              </a:rPr>
              <a:t>user have several </a:t>
            </a:r>
            <a:br>
              <a:rPr lang="en-US" sz="3100" dirty="0" smtClean="0">
                <a:solidFill>
                  <a:schemeClr val="tx1">
                    <a:lumMod val="95000"/>
                    <a:lumOff val="5000"/>
                  </a:schemeClr>
                </a:solidFill>
              </a:rPr>
            </a:br>
            <a:r>
              <a:rPr lang="en-US" sz="3100" dirty="0" smtClean="0">
                <a:solidFill>
                  <a:schemeClr val="tx1">
                    <a:lumMod val="95000"/>
                    <a:lumOff val="5000"/>
                  </a:schemeClr>
                </a:solidFill>
              </a:rPr>
              <a:t>programs in operation</a:t>
            </a:r>
            <a:br>
              <a:rPr lang="en-US" sz="3100" dirty="0" smtClean="0">
                <a:solidFill>
                  <a:schemeClr val="tx1">
                    <a:lumMod val="95000"/>
                    <a:lumOff val="5000"/>
                  </a:schemeClr>
                </a:solidFill>
              </a:rPr>
            </a:br>
            <a:r>
              <a:rPr lang="en-US" sz="3100" dirty="0" smtClean="0">
                <a:solidFill>
                  <a:schemeClr val="tx1">
                    <a:lumMod val="95000"/>
                    <a:lumOff val="5000"/>
                  </a:schemeClr>
                </a:solidFill>
              </a:rPr>
              <a:t> at the same time.</a:t>
            </a:r>
            <a:br>
              <a:rPr lang="en-US" sz="3100" dirty="0" smtClean="0">
                <a:solidFill>
                  <a:schemeClr val="tx1">
                    <a:lumMod val="95000"/>
                    <a:lumOff val="5000"/>
                  </a:schemeClr>
                </a:solidFill>
              </a:rPr>
            </a:br>
            <a:endParaRPr lang="en-US" sz="3100" dirty="0">
              <a:solidFill>
                <a:schemeClr val="tx1">
                  <a:lumMod val="95000"/>
                  <a:lumOff val="5000"/>
                </a:schemeClr>
              </a:solidFill>
            </a:endParaRPr>
          </a:p>
        </p:txBody>
      </p:sp>
      <p:pic>
        <p:nvPicPr>
          <p:cNvPr id="4" name="Content Placeholder 3" descr="download (1).jpg"/>
          <p:cNvPicPr>
            <a:picLocks noGrp="1" noChangeAspect="1"/>
          </p:cNvPicPr>
          <p:nvPr>
            <p:ph idx="1"/>
          </p:nvPr>
        </p:nvPicPr>
        <p:blipFill>
          <a:blip r:embed="rId2"/>
          <a:stretch>
            <a:fillRect/>
          </a:stretch>
        </p:blipFill>
        <p:spPr>
          <a:xfrm>
            <a:off x="4838700" y="2789491"/>
            <a:ext cx="4305300" cy="4068509"/>
          </a:xfrm>
          <a:prstGeom prst="rect">
            <a:avLst/>
          </a:prstGeom>
          <a:ln>
            <a:noFill/>
          </a:ln>
          <a:effectLst>
            <a:softEdge rad="112500"/>
          </a:effectLst>
        </p:spPr>
      </p:pic>
      <p:sp>
        <p:nvSpPr>
          <p:cNvPr id="5" name="Slide Number Placeholder 4"/>
          <p:cNvSpPr>
            <a:spLocks noGrp="1"/>
          </p:cNvSpPr>
          <p:nvPr>
            <p:ph type="sldNum" sz="quarter" idx="12"/>
          </p:nvPr>
        </p:nvSpPr>
        <p:spPr/>
        <p:txBody>
          <a:bodyPr/>
          <a:lstStyle/>
          <a:p>
            <a:fld id="{5AB9D6C4-A238-4926-943E-5F5825D7FC5E}" type="slidenum">
              <a:rPr lang="en-US" smtClean="0"/>
              <a:pPr/>
              <a:t>11</a:t>
            </a:fld>
            <a:endParaRPr lang="en-US"/>
          </a:p>
        </p:txBody>
      </p:sp>
    </p:spTree>
  </p:cSld>
  <p:clrMapOvr>
    <a:masterClrMapping/>
  </p:clrMapOvr>
  <p:transition>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solidFill>
                  <a:srgbClr val="FF0000"/>
                </a:solidFill>
              </a:rPr>
              <a:t>Five Main Components Of An</a:t>
            </a:r>
            <a:br>
              <a:rPr lang="en-US" dirty="0" smtClean="0">
                <a:solidFill>
                  <a:srgbClr val="FF0000"/>
                </a:solidFill>
              </a:rPr>
            </a:br>
            <a:r>
              <a:rPr lang="en-US" dirty="0" smtClean="0">
                <a:solidFill>
                  <a:srgbClr val="FF0000"/>
                </a:solidFill>
              </a:rPr>
              <a:t>Operating System</a:t>
            </a:r>
            <a:r>
              <a:rPr lang="en-US" dirty="0" smtClean="0"/>
              <a:t/>
            </a:r>
            <a:br>
              <a:rPr lang="en-US" dirty="0" smtClean="0"/>
            </a:br>
            <a:endParaRPr lang="en-US" dirty="0"/>
          </a:p>
        </p:txBody>
      </p:sp>
      <p:sp>
        <p:nvSpPr>
          <p:cNvPr id="3" name="Content Placeholder 2"/>
          <p:cNvSpPr>
            <a:spLocks noGrp="1"/>
          </p:cNvSpPr>
          <p:nvPr>
            <p:ph idx="1"/>
          </p:nvPr>
        </p:nvSpPr>
        <p:spPr>
          <a:xfrm>
            <a:off x="1676400" y="2514600"/>
            <a:ext cx="8229600" cy="4709160"/>
          </a:xfrm>
        </p:spPr>
        <p:txBody>
          <a:bodyPr/>
          <a:lstStyle/>
          <a:p>
            <a:r>
              <a:rPr lang="en-US" dirty="0" smtClean="0"/>
              <a:t>Process management.</a:t>
            </a:r>
          </a:p>
          <a:p>
            <a:r>
              <a:rPr lang="en-US" dirty="0" smtClean="0"/>
              <a:t>Memory management.</a:t>
            </a:r>
          </a:p>
          <a:p>
            <a:r>
              <a:rPr lang="en-US" dirty="0" smtClean="0"/>
              <a:t>Disk and file systems.</a:t>
            </a:r>
          </a:p>
          <a:p>
            <a:r>
              <a:rPr lang="en-US" dirty="0" smtClean="0"/>
              <a:t>Networking.</a:t>
            </a:r>
          </a:p>
          <a:p>
            <a:r>
              <a:rPr lang="en-US" dirty="0" smtClean="0"/>
              <a:t>Security.</a:t>
            </a:r>
          </a:p>
          <a:p>
            <a:endParaRPr lang="en-US" dirty="0"/>
          </a:p>
        </p:txBody>
      </p:sp>
      <p:sp>
        <p:nvSpPr>
          <p:cNvPr id="4" name="Slide Number Placeholder 3"/>
          <p:cNvSpPr>
            <a:spLocks noGrp="1"/>
          </p:cNvSpPr>
          <p:nvPr>
            <p:ph type="sldNum" sz="quarter" idx="12"/>
          </p:nvPr>
        </p:nvSpPr>
        <p:spPr/>
        <p:txBody>
          <a:bodyPr/>
          <a:lstStyle/>
          <a:p>
            <a:fld id="{5AB9D6C4-A238-4926-943E-5F5825D7FC5E}" type="slidenum">
              <a:rPr lang="en-US" smtClean="0"/>
              <a:pPr/>
              <a:t>12</a:t>
            </a:fld>
            <a:endParaRPr lang="en-US"/>
          </a:p>
        </p:txBody>
      </p:sp>
    </p:spTree>
  </p:cSld>
  <p:clrMapOvr>
    <a:masterClrMapping/>
  </p:clrMapOvr>
  <p:transition>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73562"/>
          </a:xfrm>
        </p:spPr>
        <p:txBody>
          <a:bodyPr>
            <a:normAutofit fontScale="90000"/>
          </a:bodyPr>
          <a:lstStyle/>
          <a:p>
            <a:pPr algn="l"/>
            <a:r>
              <a:rPr lang="en-US" dirty="0" smtClean="0">
                <a:solidFill>
                  <a:srgbClr val="FF0000"/>
                </a:solidFill>
              </a:rPr>
              <a:t/>
            </a:r>
            <a:br>
              <a:rPr lang="en-US" dirty="0" smtClean="0">
                <a:solidFill>
                  <a:srgbClr val="FF0000"/>
                </a:solidFill>
              </a:rPr>
            </a:br>
            <a:r>
              <a:rPr lang="en-US" dirty="0" smtClean="0">
                <a:solidFill>
                  <a:srgbClr val="FF0000"/>
                </a:solidFill>
              </a:rPr>
              <a:t/>
            </a:r>
            <a:br>
              <a:rPr lang="en-US" dirty="0" smtClean="0">
                <a:solidFill>
                  <a:srgbClr val="FF0000"/>
                </a:solidFill>
              </a:rPr>
            </a:br>
            <a:r>
              <a:rPr lang="en-US" dirty="0" smtClean="0">
                <a:solidFill>
                  <a:srgbClr val="FF0000"/>
                </a:solidFill>
              </a:rPr>
              <a:t>        Common Operating system</a:t>
            </a:r>
            <a:br>
              <a:rPr lang="en-US" dirty="0" smtClean="0">
                <a:solidFill>
                  <a:srgbClr val="FF0000"/>
                </a:solidFill>
              </a:rPr>
            </a:br>
            <a:r>
              <a:rPr lang="en-US" dirty="0" smtClean="0">
                <a:solidFill>
                  <a:srgbClr val="FF0000"/>
                </a:solidFill>
              </a:rPr>
              <a:t>                and their history</a:t>
            </a:r>
            <a:br>
              <a:rPr lang="en-US" dirty="0" smtClean="0">
                <a:solidFill>
                  <a:srgbClr val="FF0000"/>
                </a:solidFill>
              </a:rPr>
            </a:br>
            <a:r>
              <a:rPr lang="en-US" dirty="0" smtClean="0">
                <a:solidFill>
                  <a:srgbClr val="FF0000"/>
                </a:solidFill>
              </a:rPr>
              <a:t/>
            </a:r>
            <a:br>
              <a:rPr lang="en-US" dirty="0" smtClean="0">
                <a:solidFill>
                  <a:srgbClr val="FF0000"/>
                </a:solidFill>
              </a:rPr>
            </a:br>
            <a:r>
              <a:rPr lang="en-US" dirty="0" smtClean="0">
                <a:solidFill>
                  <a:srgbClr val="FFFF00"/>
                </a:solidFill>
              </a:rPr>
              <a:t>                       LINUX</a:t>
            </a:r>
            <a:r>
              <a:rPr lang="en-US" dirty="0" smtClean="0">
                <a:solidFill>
                  <a:srgbClr val="FF0000"/>
                </a:solidFill>
              </a:rPr>
              <a:t/>
            </a:r>
            <a:br>
              <a:rPr lang="en-US" dirty="0" smtClean="0">
                <a:solidFill>
                  <a:srgbClr val="FF0000"/>
                </a:solidFill>
              </a:rPr>
            </a:br>
            <a:r>
              <a:rPr lang="en-US" sz="4400" dirty="0" smtClean="0"/>
              <a:t> </a:t>
            </a:r>
            <a:r>
              <a:rPr lang="en-US" sz="3100" dirty="0" smtClean="0">
                <a:solidFill>
                  <a:schemeClr val="tx1">
                    <a:lumMod val="95000"/>
                    <a:lumOff val="5000"/>
                  </a:schemeClr>
                </a:solidFill>
              </a:rPr>
              <a:t>This operating system  first released on</a:t>
            </a:r>
            <a:br>
              <a:rPr lang="en-US" sz="3100" dirty="0" smtClean="0">
                <a:solidFill>
                  <a:schemeClr val="tx1">
                    <a:lumMod val="95000"/>
                    <a:lumOff val="5000"/>
                  </a:schemeClr>
                </a:solidFill>
              </a:rPr>
            </a:br>
            <a:r>
              <a:rPr lang="en-US" sz="3100" dirty="0" smtClean="0">
                <a:solidFill>
                  <a:schemeClr val="tx1">
                    <a:lumMod val="95000"/>
                    <a:lumOff val="5000"/>
                  </a:schemeClr>
                </a:solidFill>
              </a:rPr>
              <a:t>September 17, 1991 by </a:t>
            </a:r>
            <a:r>
              <a:rPr lang="en-US" sz="3100" dirty="0" err="1" smtClean="0">
                <a:solidFill>
                  <a:schemeClr val="tx1">
                    <a:lumMod val="95000"/>
                    <a:lumOff val="5000"/>
                  </a:schemeClr>
                </a:solidFill>
                <a:hlinkClick r:id="rId2" tooltip="Linus Torvalds"/>
              </a:rPr>
              <a:t>Linus</a:t>
            </a:r>
            <a:r>
              <a:rPr lang="en-US" sz="3100" dirty="0" smtClean="0">
                <a:solidFill>
                  <a:schemeClr val="tx1">
                    <a:lumMod val="95000"/>
                    <a:lumOff val="5000"/>
                  </a:schemeClr>
                </a:solidFill>
                <a:hlinkClick r:id="rId2" tooltip="Linus Torvalds"/>
              </a:rPr>
              <a:t>  </a:t>
            </a:r>
            <a:r>
              <a:rPr lang="en-US" sz="3100" dirty="0" err="1" smtClean="0">
                <a:solidFill>
                  <a:schemeClr val="tx1">
                    <a:lumMod val="95000"/>
                    <a:lumOff val="5000"/>
                  </a:schemeClr>
                </a:solidFill>
                <a:hlinkClick r:id="rId2" tooltip="Linus Torvalds"/>
              </a:rPr>
              <a:t>Torvalds</a:t>
            </a:r>
            <a:r>
              <a:rPr lang="en-US" sz="3100" dirty="0" smtClean="0">
                <a:solidFill>
                  <a:schemeClr val="tx1">
                    <a:lumMod val="95000"/>
                    <a:lumOff val="5000"/>
                  </a:schemeClr>
                </a:solidFill>
              </a:rPr>
              <a:t>.</a:t>
            </a:r>
            <a:br>
              <a:rPr lang="en-US" sz="3100" dirty="0" smtClean="0">
                <a:solidFill>
                  <a:schemeClr val="tx1">
                    <a:lumMod val="95000"/>
                    <a:lumOff val="5000"/>
                  </a:schemeClr>
                </a:solidFill>
              </a:rPr>
            </a:br>
            <a:r>
              <a:rPr lang="en-US" sz="3100" dirty="0" smtClean="0">
                <a:solidFill>
                  <a:schemeClr val="tx1">
                    <a:lumMod val="95000"/>
                    <a:lumOff val="5000"/>
                  </a:schemeClr>
                </a:solidFill>
              </a:rPr>
              <a:t>It is free and open source OS .</a:t>
            </a:r>
            <a:r>
              <a:rPr lang="en-US" sz="3100" dirty="0" smtClean="0">
                <a:solidFill>
                  <a:srgbClr val="FF0000"/>
                </a:solidFill>
              </a:rPr>
              <a:t/>
            </a:r>
            <a:br>
              <a:rPr lang="en-US" sz="3100" dirty="0" smtClean="0">
                <a:solidFill>
                  <a:srgbClr val="FF0000"/>
                </a:solidFill>
              </a:rPr>
            </a:br>
            <a:r>
              <a:rPr lang="en-US" dirty="0" smtClean="0">
                <a:solidFill>
                  <a:srgbClr val="FF0000"/>
                </a:solidFill>
              </a:rPr>
              <a:t/>
            </a:r>
            <a:br>
              <a:rPr lang="en-US" dirty="0" smtClean="0">
                <a:solidFill>
                  <a:srgbClr val="FF0000"/>
                </a:solidFill>
              </a:rPr>
            </a:br>
            <a:r>
              <a:rPr lang="en-US" dirty="0" smtClean="0">
                <a:solidFill>
                  <a:srgbClr val="FF0000"/>
                </a:solidFill>
              </a:rPr>
              <a:t/>
            </a:r>
            <a:br>
              <a:rPr lang="en-US" dirty="0" smtClean="0">
                <a:solidFill>
                  <a:srgbClr val="FF0000"/>
                </a:solidFill>
              </a:rPr>
            </a:br>
            <a:endParaRPr lang="en-US" dirty="0"/>
          </a:p>
        </p:txBody>
      </p:sp>
      <p:pic>
        <p:nvPicPr>
          <p:cNvPr id="4" name="Content Placeholder 3" descr="Linux-Download-Free-Operating-System.jpg"/>
          <p:cNvPicPr>
            <a:picLocks noGrp="1" noChangeAspect="1"/>
          </p:cNvPicPr>
          <p:nvPr>
            <p:ph idx="1"/>
          </p:nvPr>
        </p:nvPicPr>
        <p:blipFill>
          <a:blip r:embed="rId3" cstate="print"/>
          <a:stretch>
            <a:fillRect/>
          </a:stretch>
        </p:blipFill>
        <p:spPr>
          <a:xfrm>
            <a:off x="3656120" y="3844188"/>
            <a:ext cx="5487880" cy="3013812"/>
          </a:xfrm>
          <a:prstGeom prst="rect">
            <a:avLst/>
          </a:prstGeom>
          <a:ln>
            <a:noFill/>
          </a:ln>
          <a:effectLst>
            <a:softEdge rad="112500"/>
          </a:effectLst>
        </p:spPr>
      </p:pic>
      <p:sp>
        <p:nvSpPr>
          <p:cNvPr id="5" name="Slide Number Placeholder 4"/>
          <p:cNvSpPr>
            <a:spLocks noGrp="1"/>
          </p:cNvSpPr>
          <p:nvPr>
            <p:ph type="sldNum" sz="quarter" idx="12"/>
          </p:nvPr>
        </p:nvSpPr>
        <p:spPr/>
        <p:txBody>
          <a:bodyPr/>
          <a:lstStyle/>
          <a:p>
            <a:fld id="{5AB9D6C4-A238-4926-943E-5F5825D7FC5E}" type="slidenum">
              <a:rPr lang="en-US" smtClean="0"/>
              <a:pPr/>
              <a:t>13</a:t>
            </a:fld>
            <a:endParaRPr lang="en-US"/>
          </a:p>
        </p:txBody>
      </p:sp>
    </p:spTree>
  </p:cSld>
  <p:clrMapOvr>
    <a:masterClrMapping/>
  </p:clrMapOvr>
  <p:transition>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449762"/>
          </a:xfrm>
        </p:spPr>
        <p:txBody>
          <a:bodyPr>
            <a:normAutofit fontScale="90000"/>
          </a:bodyPr>
          <a:lstStyle/>
          <a:p>
            <a:pPr algn="l"/>
            <a:r>
              <a:rPr lang="en-US" dirty="0" smtClean="0"/>
              <a:t/>
            </a:r>
            <a:br>
              <a:rPr lang="en-US" dirty="0" smtClean="0"/>
            </a:br>
            <a:r>
              <a:rPr lang="en-US" dirty="0" smtClean="0"/>
              <a:t/>
            </a:r>
            <a:br>
              <a:rPr lang="en-US" dirty="0" smtClean="0"/>
            </a:br>
            <a:r>
              <a:rPr lang="en-US" dirty="0" smtClean="0"/>
              <a:t/>
            </a:r>
            <a:br>
              <a:rPr lang="en-US" dirty="0" smtClean="0"/>
            </a:br>
            <a:r>
              <a:rPr lang="en-US" dirty="0" smtClean="0">
                <a:solidFill>
                  <a:srgbClr val="FFFF00"/>
                </a:solidFill>
              </a:rPr>
              <a:t>                 WINDOWS</a:t>
            </a:r>
            <a:r>
              <a:rPr lang="en-US" dirty="0" smtClean="0"/>
              <a:t/>
            </a:r>
            <a:br>
              <a:rPr lang="en-US" dirty="0" smtClean="0"/>
            </a:br>
            <a:r>
              <a:rPr lang="en-US" dirty="0" smtClean="0"/>
              <a:t> </a:t>
            </a:r>
            <a:br>
              <a:rPr lang="en-US" dirty="0" smtClean="0"/>
            </a:br>
            <a:r>
              <a:rPr lang="en-US" sz="3100" dirty="0" smtClean="0">
                <a:solidFill>
                  <a:schemeClr val="tx1">
                    <a:lumMod val="95000"/>
                    <a:lumOff val="5000"/>
                  </a:schemeClr>
                </a:solidFill>
              </a:rPr>
              <a:t>Microsoft introduced an operating system named </a:t>
            </a:r>
            <a:r>
              <a:rPr lang="en-US" sz="3100" i="1" dirty="0" smtClean="0">
                <a:solidFill>
                  <a:schemeClr val="tx1">
                    <a:lumMod val="95000"/>
                    <a:lumOff val="5000"/>
                  </a:schemeClr>
                </a:solidFill>
              </a:rPr>
              <a:t>Windows</a:t>
            </a:r>
            <a:r>
              <a:rPr lang="en-US" sz="3100" dirty="0" smtClean="0">
                <a:solidFill>
                  <a:schemeClr val="tx1">
                    <a:lumMod val="95000"/>
                    <a:lumOff val="5000"/>
                  </a:schemeClr>
                </a:solidFill>
              </a:rPr>
              <a:t> on November 20, 1985, as a graphical </a:t>
            </a:r>
            <a:r>
              <a:rPr lang="en-US" sz="3100" dirty="0" smtClean="0">
                <a:solidFill>
                  <a:schemeClr val="tx1">
                    <a:lumMod val="95000"/>
                    <a:lumOff val="5000"/>
                  </a:schemeClr>
                </a:solidFill>
                <a:hlinkClick r:id="rId2" tooltip="Operating system shell"/>
              </a:rPr>
              <a:t>operating system shell</a:t>
            </a:r>
            <a:r>
              <a:rPr lang="en-US" sz="3100" dirty="0" smtClean="0">
                <a:solidFill>
                  <a:schemeClr val="tx1">
                    <a:lumMod val="95000"/>
                    <a:lumOff val="5000"/>
                  </a:schemeClr>
                </a:solidFill>
              </a:rPr>
              <a:t> for </a:t>
            </a:r>
            <a:r>
              <a:rPr lang="en-US" sz="3100" dirty="0" smtClean="0">
                <a:solidFill>
                  <a:schemeClr val="tx1">
                    <a:lumMod val="95000"/>
                    <a:lumOff val="5000"/>
                  </a:schemeClr>
                </a:solidFill>
                <a:hlinkClick r:id="rId3" tooltip="MS-DOS"/>
              </a:rPr>
              <a:t>MS-DOS </a:t>
            </a:r>
            <a:r>
              <a:rPr lang="en-US" sz="3100" dirty="0" smtClean="0">
                <a:solidFill>
                  <a:schemeClr val="tx1">
                    <a:lumMod val="95000"/>
                    <a:lumOff val="5000"/>
                  </a:schemeClr>
                </a:solidFill>
              </a:rPr>
              <a:t>.</a:t>
            </a:r>
            <a:r>
              <a:rPr lang="en-US" dirty="0" smtClean="0">
                <a:solidFill>
                  <a:schemeClr val="tx1">
                    <a:lumMod val="95000"/>
                    <a:lumOff val="5000"/>
                  </a:schemeClr>
                </a:solidFill>
              </a:rPr>
              <a:t/>
            </a:r>
            <a:br>
              <a:rPr lang="en-US" dirty="0" smtClean="0">
                <a:solidFill>
                  <a:schemeClr val="tx1">
                    <a:lumMod val="95000"/>
                    <a:lumOff val="5000"/>
                  </a:schemeClr>
                </a:solidFill>
              </a:rPr>
            </a:br>
            <a:r>
              <a:rPr lang="en-US" dirty="0" smtClean="0"/>
              <a:t/>
            </a:r>
            <a:br>
              <a:rPr lang="en-US" dirty="0" smtClean="0"/>
            </a:br>
            <a:endParaRPr lang="en-US" dirty="0"/>
          </a:p>
        </p:txBody>
      </p:sp>
      <p:pic>
        <p:nvPicPr>
          <p:cNvPr id="4" name="Content Placeholder 3" descr="download (2).jpg"/>
          <p:cNvPicPr>
            <a:picLocks noGrp="1" noChangeAspect="1"/>
          </p:cNvPicPr>
          <p:nvPr>
            <p:ph idx="1"/>
          </p:nvPr>
        </p:nvPicPr>
        <p:blipFill>
          <a:blip r:embed="rId4"/>
          <a:stretch>
            <a:fillRect/>
          </a:stretch>
        </p:blipFill>
        <p:spPr>
          <a:xfrm>
            <a:off x="4648200" y="3697392"/>
            <a:ext cx="4219575" cy="3160608"/>
          </a:xfrm>
          <a:prstGeom prst="rect">
            <a:avLst/>
          </a:prstGeom>
          <a:ln>
            <a:noFill/>
          </a:ln>
          <a:effectLst>
            <a:softEdge rad="112500"/>
          </a:effectLst>
        </p:spPr>
      </p:pic>
      <p:sp>
        <p:nvSpPr>
          <p:cNvPr id="5" name="Slide Number Placeholder 4"/>
          <p:cNvSpPr>
            <a:spLocks noGrp="1"/>
          </p:cNvSpPr>
          <p:nvPr>
            <p:ph type="sldNum" sz="quarter" idx="12"/>
          </p:nvPr>
        </p:nvSpPr>
        <p:spPr/>
        <p:txBody>
          <a:bodyPr/>
          <a:lstStyle/>
          <a:p>
            <a:fld id="{5AB9D6C4-A238-4926-943E-5F5825D7FC5E}" type="slidenum">
              <a:rPr lang="en-US" smtClean="0"/>
              <a:pPr/>
              <a:t>14</a:t>
            </a:fld>
            <a:endParaRPr lang="en-US"/>
          </a:p>
        </p:txBody>
      </p:sp>
    </p:spTree>
  </p:cSld>
  <p:clrMapOvr>
    <a:masterClrMapping/>
  </p:clrMapOvr>
  <p:transition>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4830762"/>
          </a:xfrm>
        </p:spPr>
        <p:txBody>
          <a:bodyPr>
            <a:normAutofit fontScale="90000"/>
          </a:bodyPr>
          <a:lstStyle/>
          <a:p>
            <a:pPr algn="l"/>
            <a:r>
              <a:rPr lang="en-US" sz="4400" dirty="0" smtClean="0">
                <a:solidFill>
                  <a:srgbClr val="FFFF00"/>
                </a:solidFill>
              </a:rPr>
              <a:t>                 </a:t>
            </a:r>
            <a:br>
              <a:rPr lang="en-US" sz="4400" dirty="0" smtClean="0">
                <a:solidFill>
                  <a:srgbClr val="FFFF00"/>
                </a:solidFill>
              </a:rPr>
            </a:br>
            <a:r>
              <a:rPr lang="en-US" sz="4400" dirty="0" smtClean="0">
                <a:solidFill>
                  <a:srgbClr val="FFFF00"/>
                </a:solidFill>
              </a:rPr>
              <a:t>                  MAC OS</a:t>
            </a:r>
            <a:br>
              <a:rPr lang="en-US" sz="4400" dirty="0" smtClean="0">
                <a:solidFill>
                  <a:srgbClr val="FFFF00"/>
                </a:solidFill>
              </a:rPr>
            </a:br>
            <a:r>
              <a:rPr lang="en-US" sz="3100" dirty="0" smtClean="0">
                <a:solidFill>
                  <a:schemeClr val="tx1">
                    <a:lumMod val="95000"/>
                    <a:lumOff val="5000"/>
                  </a:schemeClr>
                </a:solidFill>
              </a:rPr>
              <a:t>The family of Macintosh operating</a:t>
            </a:r>
            <a:br>
              <a:rPr lang="en-US" sz="3100" dirty="0" smtClean="0">
                <a:solidFill>
                  <a:schemeClr val="tx1">
                    <a:lumMod val="95000"/>
                    <a:lumOff val="5000"/>
                  </a:schemeClr>
                </a:solidFill>
              </a:rPr>
            </a:br>
            <a:r>
              <a:rPr lang="en-US" sz="3100" dirty="0" smtClean="0">
                <a:solidFill>
                  <a:schemeClr val="tx1">
                    <a:lumMod val="95000"/>
                    <a:lumOff val="5000"/>
                  </a:schemeClr>
                </a:solidFill>
              </a:rPr>
              <a:t>systems developed by </a:t>
            </a:r>
            <a:r>
              <a:rPr lang="en-US" sz="3100" dirty="0" smtClean="0">
                <a:solidFill>
                  <a:schemeClr val="tx1">
                    <a:lumMod val="95000"/>
                    <a:lumOff val="5000"/>
                  </a:schemeClr>
                </a:solidFill>
                <a:hlinkClick r:id="rId2" tooltip="Apple Inc."/>
              </a:rPr>
              <a:t>Apple</a:t>
            </a:r>
            <a:r>
              <a:rPr lang="en-US" sz="3100" dirty="0" smtClean="0">
                <a:solidFill>
                  <a:schemeClr val="tx1">
                    <a:lumMod val="95000"/>
                    <a:lumOff val="5000"/>
                  </a:schemeClr>
                </a:solidFill>
              </a:rPr>
              <a:t>.</a:t>
            </a:r>
            <a:br>
              <a:rPr lang="en-US" sz="3100" dirty="0" smtClean="0">
                <a:solidFill>
                  <a:schemeClr val="tx1">
                    <a:lumMod val="95000"/>
                    <a:lumOff val="5000"/>
                  </a:schemeClr>
                </a:solidFill>
              </a:rPr>
            </a:br>
            <a:r>
              <a:rPr lang="en-US" sz="3100" dirty="0" smtClean="0">
                <a:solidFill>
                  <a:schemeClr val="tx1">
                    <a:lumMod val="95000"/>
                    <a:lumOff val="5000"/>
                  </a:schemeClr>
                </a:solidFill>
              </a:rPr>
              <a:t>In 1984, Apple debuted the operating system that is now known as the </a:t>
            </a:r>
            <a:r>
              <a:rPr lang="en-US" sz="3100" dirty="0" smtClean="0">
                <a:solidFill>
                  <a:schemeClr val="tx1">
                    <a:lumMod val="95000"/>
                    <a:lumOff val="5000"/>
                  </a:schemeClr>
                </a:solidFill>
                <a:hlinkClick r:id="rId3" tooltip="Classic Mac OS"/>
              </a:rPr>
              <a:t> Mac OS</a:t>
            </a:r>
            <a:r>
              <a:rPr lang="en-US" sz="3100" dirty="0" smtClean="0">
                <a:solidFill>
                  <a:schemeClr val="tx1">
                    <a:lumMod val="95000"/>
                    <a:lumOff val="5000"/>
                  </a:schemeClr>
                </a:solidFill>
              </a:rPr>
              <a:t>.</a:t>
            </a:r>
            <a:br>
              <a:rPr lang="en-US" sz="3100" dirty="0" smtClean="0">
                <a:solidFill>
                  <a:schemeClr val="tx1">
                    <a:lumMod val="95000"/>
                    <a:lumOff val="5000"/>
                  </a:schemeClr>
                </a:solidFill>
              </a:rPr>
            </a:br>
            <a:r>
              <a:rPr lang="en-US" sz="3100" dirty="0" smtClean="0">
                <a:solidFill>
                  <a:schemeClr val="tx1">
                    <a:lumMod val="95000"/>
                    <a:lumOff val="5000"/>
                  </a:schemeClr>
                </a:solidFill>
              </a:rPr>
              <a:t>The current Mac operating system is </a:t>
            </a:r>
            <a:r>
              <a:rPr lang="en-US" sz="3100" dirty="0" err="1" smtClean="0">
                <a:solidFill>
                  <a:schemeClr val="tx1">
                    <a:lumMod val="95000"/>
                    <a:lumOff val="5000"/>
                  </a:schemeClr>
                </a:solidFill>
                <a:hlinkClick r:id="rId4" tooltip="MacOS"/>
              </a:rPr>
              <a:t>macOS</a:t>
            </a:r>
            <a:r>
              <a:rPr lang="en-US" sz="3100" dirty="0" err="1" smtClean="0">
                <a:solidFill>
                  <a:schemeClr val="tx1">
                    <a:lumMod val="95000"/>
                    <a:lumOff val="5000"/>
                  </a:schemeClr>
                </a:solidFill>
              </a:rPr>
              <a:t>,originally</a:t>
            </a:r>
            <a:r>
              <a:rPr lang="en-US" sz="3100" dirty="0" smtClean="0">
                <a:solidFill>
                  <a:schemeClr val="tx1">
                    <a:lumMod val="95000"/>
                    <a:lumOff val="5000"/>
                  </a:schemeClr>
                </a:solidFill>
              </a:rPr>
              <a:t> named</a:t>
            </a:r>
            <a:br>
              <a:rPr lang="en-US" sz="3100" dirty="0" smtClean="0">
                <a:solidFill>
                  <a:schemeClr val="tx1">
                    <a:lumMod val="95000"/>
                    <a:lumOff val="5000"/>
                  </a:schemeClr>
                </a:solidFill>
              </a:rPr>
            </a:br>
            <a:r>
              <a:rPr lang="en-US" sz="3100" dirty="0" smtClean="0">
                <a:solidFill>
                  <a:schemeClr val="tx1">
                    <a:lumMod val="95000"/>
                    <a:lumOff val="5000"/>
                  </a:schemeClr>
                </a:solidFill>
              </a:rPr>
              <a:t> "Mac OS X" until 2016.</a:t>
            </a:r>
            <a:r>
              <a:rPr lang="en-US" sz="3100" dirty="0" smtClean="0"/>
              <a:t/>
            </a:r>
            <a:br>
              <a:rPr lang="en-US" sz="3100" dirty="0" smtClean="0"/>
            </a:br>
            <a:r>
              <a:rPr lang="en-US" dirty="0" smtClean="0"/>
              <a:t/>
            </a:r>
            <a:br>
              <a:rPr lang="en-US" dirty="0" smtClean="0"/>
            </a:br>
            <a:endParaRPr lang="en-US" dirty="0"/>
          </a:p>
        </p:txBody>
      </p:sp>
      <p:pic>
        <p:nvPicPr>
          <p:cNvPr id="4" name="Content Placeholder 3" descr="download (3).jpg"/>
          <p:cNvPicPr>
            <a:picLocks noGrp="1" noChangeAspect="1"/>
          </p:cNvPicPr>
          <p:nvPr>
            <p:ph idx="1"/>
          </p:nvPr>
        </p:nvPicPr>
        <p:blipFill>
          <a:blip r:embed="rId5"/>
          <a:stretch>
            <a:fillRect/>
          </a:stretch>
        </p:blipFill>
        <p:spPr>
          <a:xfrm>
            <a:off x="4773008" y="3733800"/>
            <a:ext cx="4170968" cy="3124200"/>
          </a:xfrm>
          <a:prstGeom prst="rect">
            <a:avLst/>
          </a:prstGeom>
          <a:ln>
            <a:noFill/>
          </a:ln>
          <a:effectLst>
            <a:softEdge rad="112500"/>
          </a:effectLst>
        </p:spPr>
      </p:pic>
      <p:sp>
        <p:nvSpPr>
          <p:cNvPr id="5" name="Slide Number Placeholder 4"/>
          <p:cNvSpPr>
            <a:spLocks noGrp="1"/>
          </p:cNvSpPr>
          <p:nvPr>
            <p:ph type="sldNum" sz="quarter" idx="12"/>
          </p:nvPr>
        </p:nvSpPr>
        <p:spPr/>
        <p:txBody>
          <a:bodyPr/>
          <a:lstStyle/>
          <a:p>
            <a:fld id="{5AB9D6C4-A238-4926-943E-5F5825D7FC5E}" type="slidenum">
              <a:rPr lang="en-US" smtClean="0"/>
              <a:pPr/>
              <a:t>15</a:t>
            </a:fld>
            <a:endParaRPr lang="en-US"/>
          </a:p>
        </p:txBody>
      </p:sp>
    </p:spTree>
  </p:cSld>
  <p:clrMapOvr>
    <a:masterClrMapping/>
  </p:clrMapOvr>
  <p:transition>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smtClean="0">
                <a:solidFill>
                  <a:srgbClr val="FF0000"/>
                </a:solidFill>
              </a:rPr>
              <a:t>COMMON OPERATING SYSTEM AND THEIR DIFFERENCE</a:t>
            </a:r>
            <a:endParaRPr lang="en-US" dirty="0">
              <a:solidFill>
                <a:srgbClr val="FF0000"/>
              </a:solidFill>
            </a:endParaRPr>
          </a:p>
        </p:txBody>
      </p:sp>
      <p:sp>
        <p:nvSpPr>
          <p:cNvPr id="3" name="Content Placeholder 2"/>
          <p:cNvSpPr>
            <a:spLocks noGrp="1"/>
          </p:cNvSpPr>
          <p:nvPr>
            <p:ph idx="1"/>
          </p:nvPr>
        </p:nvSpPr>
        <p:spPr>
          <a:xfrm>
            <a:off x="914400" y="2148840"/>
            <a:ext cx="8229600" cy="4709160"/>
          </a:xfrm>
        </p:spPr>
        <p:txBody>
          <a:bodyPr/>
          <a:lstStyle/>
          <a:p>
            <a:pPr>
              <a:buNone/>
            </a:pPr>
            <a:r>
              <a:rPr lang="en-US" dirty="0" smtClean="0"/>
              <a:t>1</a:t>
            </a:r>
            <a:r>
              <a:rPr lang="en-US" dirty="0" smtClean="0">
                <a:solidFill>
                  <a:srgbClr val="00B050"/>
                </a:solidFill>
              </a:rPr>
              <a:t>.  </a:t>
            </a:r>
            <a:r>
              <a:rPr lang="en-US" b="1" dirty="0" smtClean="0">
                <a:solidFill>
                  <a:srgbClr val="00B050"/>
                </a:solidFill>
              </a:rPr>
              <a:t>Network Operating System</a:t>
            </a:r>
          </a:p>
          <a:p>
            <a:pPr>
              <a:buNone/>
            </a:pPr>
            <a:r>
              <a:rPr lang="en-US" dirty="0" smtClean="0"/>
              <a:t>     - UNIX/LINUX.</a:t>
            </a:r>
          </a:p>
          <a:p>
            <a:pPr marL="651510" indent="-514350">
              <a:buNone/>
            </a:pPr>
            <a:r>
              <a:rPr lang="en-US" dirty="0" smtClean="0"/>
              <a:t>2.  </a:t>
            </a:r>
            <a:r>
              <a:rPr lang="en-US" b="1" dirty="0" smtClean="0">
                <a:solidFill>
                  <a:srgbClr val="00B050"/>
                </a:solidFill>
              </a:rPr>
              <a:t>Desktop Operating System</a:t>
            </a:r>
          </a:p>
          <a:p>
            <a:pPr marL="651510" indent="-514350">
              <a:buNone/>
            </a:pPr>
            <a:r>
              <a:rPr lang="en-US" dirty="0" smtClean="0"/>
              <a:t>    - Ms windows/Mac OS/DOS.</a:t>
            </a:r>
          </a:p>
          <a:p>
            <a:pPr marL="651510" indent="-514350">
              <a:buNone/>
            </a:pPr>
            <a:r>
              <a:rPr lang="en-US" dirty="0" smtClean="0"/>
              <a:t>3.  </a:t>
            </a:r>
            <a:r>
              <a:rPr lang="en-US" b="1" dirty="0" smtClean="0">
                <a:solidFill>
                  <a:srgbClr val="00B050"/>
                </a:solidFill>
              </a:rPr>
              <a:t>Mobile Operating System</a:t>
            </a:r>
          </a:p>
          <a:p>
            <a:pPr marL="651510" indent="-514350">
              <a:buNone/>
            </a:pPr>
            <a:r>
              <a:rPr lang="en-US" dirty="0" smtClean="0"/>
              <a:t>    - palm OS.</a:t>
            </a:r>
          </a:p>
        </p:txBody>
      </p:sp>
      <p:sp>
        <p:nvSpPr>
          <p:cNvPr id="4" name="Slide Number Placeholder 3"/>
          <p:cNvSpPr>
            <a:spLocks noGrp="1"/>
          </p:cNvSpPr>
          <p:nvPr>
            <p:ph type="sldNum" sz="quarter" idx="12"/>
          </p:nvPr>
        </p:nvSpPr>
        <p:spPr/>
        <p:txBody>
          <a:bodyPr/>
          <a:lstStyle/>
          <a:p>
            <a:fld id="{5AB9D6C4-A238-4926-943E-5F5825D7FC5E}" type="slidenum">
              <a:rPr lang="en-US" smtClean="0"/>
              <a:pPr/>
              <a:t>16</a:t>
            </a:fld>
            <a:endParaRPr lang="en-US"/>
          </a:p>
        </p:txBody>
      </p:sp>
    </p:spTree>
  </p:cSld>
  <p:clrMapOvr>
    <a:masterClrMapping/>
  </p:clrMapOvr>
  <p:transition>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Example of Computing device which use OS</a:t>
            </a:r>
            <a:endParaRPr lang="en-US" dirty="0">
              <a:solidFill>
                <a:srgbClr val="FF0000"/>
              </a:solidFill>
            </a:endParaRPr>
          </a:p>
        </p:txBody>
      </p:sp>
      <p:sp>
        <p:nvSpPr>
          <p:cNvPr id="3" name="Content Placeholder 2"/>
          <p:cNvSpPr>
            <a:spLocks noGrp="1"/>
          </p:cNvSpPr>
          <p:nvPr>
            <p:ph idx="1"/>
          </p:nvPr>
        </p:nvSpPr>
        <p:spPr>
          <a:xfrm>
            <a:off x="457200" y="1600200"/>
            <a:ext cx="8229600" cy="4709160"/>
          </a:xfrm>
        </p:spPr>
        <p:txBody>
          <a:bodyPr/>
          <a:lstStyle/>
          <a:p>
            <a:r>
              <a:rPr lang="en-US" b="1" dirty="0" err="1" smtClean="0"/>
              <a:t>Coumputer</a:t>
            </a:r>
            <a:r>
              <a:rPr lang="en-US" b="1" dirty="0" smtClean="0"/>
              <a:t> </a:t>
            </a:r>
          </a:p>
          <a:p>
            <a:r>
              <a:rPr lang="en-US" b="1" dirty="0" smtClean="0"/>
              <a:t>Mobile phone</a:t>
            </a:r>
          </a:p>
          <a:p>
            <a:r>
              <a:rPr lang="en-US" b="1" dirty="0" smtClean="0"/>
              <a:t>3d televisions</a:t>
            </a:r>
          </a:p>
          <a:p>
            <a:r>
              <a:rPr lang="en-US" b="1" dirty="0" smtClean="0"/>
              <a:t>Video games</a:t>
            </a:r>
          </a:p>
          <a:p>
            <a:r>
              <a:rPr lang="en-US" b="1" dirty="0" smtClean="0"/>
              <a:t>ATM</a:t>
            </a:r>
          </a:p>
          <a:p>
            <a:r>
              <a:rPr lang="en-US" b="1" dirty="0" smtClean="0"/>
              <a:t>Ticket wending machine etc. </a:t>
            </a:r>
          </a:p>
          <a:p>
            <a:endParaRPr lang="en-US" dirty="0"/>
          </a:p>
        </p:txBody>
      </p:sp>
      <p:sp>
        <p:nvSpPr>
          <p:cNvPr id="4" name="Slide Number Placeholder 3"/>
          <p:cNvSpPr>
            <a:spLocks noGrp="1"/>
          </p:cNvSpPr>
          <p:nvPr>
            <p:ph type="sldNum" sz="quarter" idx="12"/>
          </p:nvPr>
        </p:nvSpPr>
        <p:spPr/>
        <p:txBody>
          <a:bodyPr/>
          <a:lstStyle/>
          <a:p>
            <a:fld id="{5AB9D6C4-A238-4926-943E-5F5825D7FC5E}" type="slidenum">
              <a:rPr lang="en-US" smtClean="0"/>
              <a:pPr/>
              <a:t>17</a:t>
            </a:fld>
            <a:endParaRPr lang="en-US"/>
          </a:p>
        </p:txBody>
      </p:sp>
    </p:spTree>
  </p:cSld>
  <p:clrMapOvr>
    <a:masterClrMapping/>
  </p:clrMapOvr>
  <p:transition>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solidFill>
                  <a:srgbClr val="FF0000"/>
                </a:solidFill>
              </a:rPr>
              <a:t>Advantage of OS</a:t>
            </a:r>
            <a:endParaRPr lang="en-US" sz="4800" dirty="0">
              <a:solidFill>
                <a:srgbClr val="FF0000"/>
              </a:solidFill>
            </a:endParaRPr>
          </a:p>
        </p:txBody>
      </p:sp>
      <p:sp>
        <p:nvSpPr>
          <p:cNvPr id="3" name="Content Placeholder 2"/>
          <p:cNvSpPr>
            <a:spLocks noGrp="1"/>
          </p:cNvSpPr>
          <p:nvPr>
            <p:ph idx="1"/>
          </p:nvPr>
        </p:nvSpPr>
        <p:spPr>
          <a:xfrm>
            <a:off x="1981200" y="1905000"/>
            <a:ext cx="6172200" cy="4404360"/>
          </a:xfrm>
        </p:spPr>
        <p:txBody>
          <a:bodyPr/>
          <a:lstStyle/>
          <a:p>
            <a:r>
              <a:rPr lang="en-US" dirty="0" smtClean="0"/>
              <a:t>Easy to use.</a:t>
            </a:r>
          </a:p>
          <a:p>
            <a:r>
              <a:rPr lang="en-US" dirty="0" smtClean="0"/>
              <a:t>User friendly.</a:t>
            </a:r>
          </a:p>
          <a:p>
            <a:r>
              <a:rPr lang="en-US" dirty="0" smtClean="0"/>
              <a:t>No need to know any technical language.</a:t>
            </a:r>
          </a:p>
          <a:p>
            <a:r>
              <a:rPr lang="en-US" dirty="0" smtClean="0"/>
              <a:t>It’s the platforms of all programs.</a:t>
            </a:r>
          </a:p>
          <a:p>
            <a:endParaRPr lang="en-US" dirty="0"/>
          </a:p>
        </p:txBody>
      </p:sp>
      <p:sp>
        <p:nvSpPr>
          <p:cNvPr id="4" name="Slide Number Placeholder 3"/>
          <p:cNvSpPr>
            <a:spLocks noGrp="1"/>
          </p:cNvSpPr>
          <p:nvPr>
            <p:ph type="sldNum" sz="quarter" idx="12"/>
          </p:nvPr>
        </p:nvSpPr>
        <p:spPr/>
        <p:txBody>
          <a:bodyPr/>
          <a:lstStyle/>
          <a:p>
            <a:fld id="{5AB9D6C4-A238-4926-943E-5F5825D7FC5E}" type="slidenum">
              <a:rPr lang="en-US" smtClean="0"/>
              <a:pPr/>
              <a:t>18</a:t>
            </a:fld>
            <a:endParaRPr lang="en-US"/>
          </a:p>
        </p:txBody>
      </p:sp>
    </p:spTree>
  </p:cSld>
  <p:clrMapOvr>
    <a:masterClrMapping/>
  </p:clrMapOvr>
  <p:transition>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rgbClr val="FF0000"/>
                </a:solidFill>
              </a:rPr>
              <a:t>Disadvantage of OS</a:t>
            </a:r>
            <a:endParaRPr lang="en-US" sz="4400" dirty="0">
              <a:solidFill>
                <a:srgbClr val="FF0000"/>
              </a:solidFill>
            </a:endParaRPr>
          </a:p>
        </p:txBody>
      </p:sp>
      <p:sp>
        <p:nvSpPr>
          <p:cNvPr id="3" name="Content Placeholder 2"/>
          <p:cNvSpPr>
            <a:spLocks noGrp="1"/>
          </p:cNvSpPr>
          <p:nvPr>
            <p:ph idx="1"/>
          </p:nvPr>
        </p:nvSpPr>
        <p:spPr>
          <a:xfrm>
            <a:off x="609600" y="2438400"/>
            <a:ext cx="8229600" cy="2362200"/>
          </a:xfrm>
        </p:spPr>
        <p:txBody>
          <a:bodyPr/>
          <a:lstStyle/>
          <a:p>
            <a:pPr>
              <a:buNone/>
            </a:pPr>
            <a:r>
              <a:rPr lang="en-US" dirty="0" smtClean="0"/>
              <a:t>1.  If any problem affected in OS  you may be lose </a:t>
            </a:r>
          </a:p>
          <a:p>
            <a:pPr>
              <a:buNone/>
            </a:pPr>
            <a:r>
              <a:rPr lang="en-US" dirty="0" smtClean="0"/>
              <a:t>     all the contents which have been stored already.</a:t>
            </a:r>
          </a:p>
          <a:p>
            <a:pPr>
              <a:buNone/>
            </a:pPr>
            <a:r>
              <a:rPr lang="en-US" dirty="0" smtClean="0"/>
              <a:t>2.  Unwanted user can use your own system.</a:t>
            </a:r>
          </a:p>
          <a:p>
            <a:pPr>
              <a:buNone/>
            </a:pPr>
            <a:endParaRPr lang="en-US" dirty="0"/>
          </a:p>
        </p:txBody>
      </p:sp>
      <p:sp>
        <p:nvSpPr>
          <p:cNvPr id="4" name="Slide Number Placeholder 3"/>
          <p:cNvSpPr>
            <a:spLocks noGrp="1"/>
          </p:cNvSpPr>
          <p:nvPr>
            <p:ph type="sldNum" sz="quarter" idx="12"/>
          </p:nvPr>
        </p:nvSpPr>
        <p:spPr/>
        <p:txBody>
          <a:bodyPr/>
          <a:lstStyle/>
          <a:p>
            <a:fld id="{5AB9D6C4-A238-4926-943E-5F5825D7FC5E}" type="slidenum">
              <a:rPr lang="en-US" smtClean="0"/>
              <a:pPr/>
              <a:t>19</a:t>
            </a:fld>
            <a:endParaRPr lang="en-US"/>
          </a:p>
        </p:txBody>
      </p:sp>
    </p:spTree>
  </p:cSld>
  <p:clrMapOvr>
    <a:masterClrMapping/>
  </p:clrMapOvr>
  <p:transition>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6" name="Shape 86"/>
          <p:cNvSpPr txBox="1">
            <a:spLocks noGrp="1"/>
          </p:cNvSpPr>
          <p:nvPr>
            <p:ph type="sldNum" idx="12"/>
          </p:nvPr>
        </p:nvSpPr>
        <p:spPr>
          <a:xfrm>
            <a:off x="8474401" y="5105400"/>
            <a:ext cx="669599" cy="1519999"/>
          </a:xfrm>
          <a:prstGeom prst="rect">
            <a:avLst/>
          </a:prstGeom>
        </p:spPr>
        <p:txBody>
          <a:bodyPr lIns="91425" tIns="91425" rIns="91425" bIns="91425" anchor="b" anchorCtr="0">
            <a:noAutofit/>
          </a:bodyPr>
          <a:lstStyle/>
          <a:p>
            <a:pPr lvl="0">
              <a:spcBef>
                <a:spcPts val="0"/>
              </a:spcBef>
              <a:buNone/>
            </a:pPr>
            <a:fld id="{00000000-1234-1234-1234-123412341234}" type="slidenum">
              <a:rPr lang="en"/>
              <a:pPr lvl="0">
                <a:spcBef>
                  <a:spcPts val="0"/>
                </a:spcBef>
                <a:buNone/>
              </a:pPr>
              <a:t>2</a:t>
            </a:fld>
            <a:endParaRPr lang="en" dirty="0"/>
          </a:p>
        </p:txBody>
      </p:sp>
      <p:sp>
        <p:nvSpPr>
          <p:cNvPr id="2" name="TextBox 1"/>
          <p:cNvSpPr txBox="1"/>
          <p:nvPr/>
        </p:nvSpPr>
        <p:spPr>
          <a:xfrm>
            <a:off x="669525" y="370967"/>
            <a:ext cx="3347305" cy="861774"/>
          </a:xfrm>
          <a:prstGeom prst="rect">
            <a:avLst/>
          </a:prstGeom>
          <a:solidFill>
            <a:schemeClr val="tx2">
              <a:lumMod val="50000"/>
            </a:schemeClr>
          </a:solidFill>
        </p:spPr>
        <p:txBody>
          <a:bodyPr wrap="square" rtlCol="0">
            <a:spAutoFit/>
          </a:bodyPr>
          <a:lstStyle/>
          <a:p>
            <a:r>
              <a:rPr lang="en-US" sz="5000" dirty="0" smtClean="0">
                <a:solidFill>
                  <a:srgbClr val="00B050"/>
                </a:solidFill>
                <a:latin typeface="Agency FB" panose="020B0503020202020204" pitchFamily="34" charset="0"/>
              </a:rPr>
              <a:t>Presentation by</a:t>
            </a:r>
            <a:endParaRPr lang="en-US" sz="5000" dirty="0">
              <a:solidFill>
                <a:srgbClr val="00B050"/>
              </a:solidFill>
              <a:latin typeface="Agency FB" panose="020B0503020202020204" pitchFamily="34" charset="0"/>
            </a:endParaRPr>
          </a:p>
        </p:txBody>
      </p:sp>
      <p:sp>
        <p:nvSpPr>
          <p:cNvPr id="3" name="TextBox 2"/>
          <p:cNvSpPr txBox="1"/>
          <p:nvPr/>
        </p:nvSpPr>
        <p:spPr>
          <a:xfrm>
            <a:off x="3918545" y="5029200"/>
            <a:ext cx="4876800" cy="523220"/>
          </a:xfrm>
          <a:prstGeom prst="rect">
            <a:avLst/>
          </a:prstGeom>
          <a:solidFill>
            <a:schemeClr val="tx2">
              <a:lumMod val="50000"/>
            </a:schemeClr>
          </a:solidFill>
        </p:spPr>
        <p:txBody>
          <a:bodyPr wrap="square" rtlCol="0">
            <a:spAutoFit/>
          </a:bodyPr>
          <a:lstStyle/>
          <a:p>
            <a:r>
              <a:rPr lang="en-US" sz="2800" dirty="0" smtClean="0">
                <a:solidFill>
                  <a:srgbClr val="00B050"/>
                </a:solidFill>
                <a:latin typeface="Dosis" panose="020B0604020202020204" charset="0"/>
              </a:rPr>
              <a:t>   </a:t>
            </a:r>
            <a:r>
              <a:rPr lang="en-US" sz="2800" dirty="0" smtClean="0">
                <a:solidFill>
                  <a:srgbClr val="00B050"/>
                </a:solidFill>
                <a:latin typeface="Dosis" panose="020B0604020202020204" charset="0"/>
              </a:rPr>
              <a:t>MITHUN </a:t>
            </a:r>
            <a:r>
              <a:rPr lang="en-US" sz="2800" dirty="0" smtClean="0">
                <a:solidFill>
                  <a:srgbClr val="00B050"/>
                </a:solidFill>
                <a:latin typeface="Dosis" panose="020B0604020202020204" charset="0"/>
              </a:rPr>
              <a:t>CHANDRA DAS</a:t>
            </a:r>
            <a:endParaRPr lang="en-US" sz="2800" dirty="0" smtClean="0">
              <a:solidFill>
                <a:srgbClr val="00B050"/>
              </a:solidFill>
              <a:latin typeface="Dosis" panose="020B0604020202020204" charset="0"/>
            </a:endParaRPr>
          </a:p>
        </p:txBody>
      </p:sp>
    </p:spTree>
  </p:cSld>
  <p:clrMapOvr>
    <a:masterClrMapping/>
  </p:clrMapOvr>
  <p:transition spd="med">
    <p:newsfla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863931"/>
            <a:ext cx="6963718" cy="5282539"/>
          </a:xfrm>
          <a:prstGeom prst="rect">
            <a:avLst/>
          </a:prstGeom>
        </p:spPr>
      </p:pic>
      <p:sp>
        <p:nvSpPr>
          <p:cNvPr id="3" name="Slide Number Placeholder 2"/>
          <p:cNvSpPr>
            <a:spLocks noGrp="1"/>
          </p:cNvSpPr>
          <p:nvPr>
            <p:ph type="sldNum" sz="quarter" idx="12"/>
          </p:nvPr>
        </p:nvSpPr>
        <p:spPr>
          <a:xfrm>
            <a:off x="7901459" y="6492875"/>
            <a:ext cx="762000" cy="365125"/>
          </a:xfrm>
        </p:spPr>
        <p:txBody>
          <a:bodyPr/>
          <a:lstStyle/>
          <a:p>
            <a:fld id="{DE3A43E3-66CC-4F3D-84DD-8F578898D1F8}" type="slidenum">
              <a:rPr lang="en-US" smtClean="0">
                <a:solidFill>
                  <a:srgbClr val="FF0000"/>
                </a:solidFill>
              </a:rPr>
              <a:pPr/>
              <a:t>20</a:t>
            </a:fld>
            <a:endParaRPr lang="en-US">
              <a:solidFill>
                <a:srgbClr val="FF0000"/>
              </a:solidFill>
            </a:endParaRPr>
          </a:p>
        </p:txBody>
      </p:sp>
    </p:spTree>
    <p:extLst>
      <p:ext uri="{BB962C8B-B14F-4D97-AF65-F5344CB8AC3E}">
        <p14:creationId xmlns:p14="http://schemas.microsoft.com/office/powerpoint/2010/main" val="3323317234"/>
      </p:ext>
    </p:extLst>
  </p:cSld>
  <p:clrMapOvr>
    <a:masterClrMapping/>
  </p:clrMapOvr>
  <p:transition>
    <p:cover dir="l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415" y="213626"/>
            <a:ext cx="6699170" cy="6430748"/>
          </a:xfrm>
          <a:prstGeom prst="rect">
            <a:avLst/>
          </a:prstGeom>
        </p:spPr>
      </p:pic>
      <p:sp>
        <p:nvSpPr>
          <p:cNvPr id="3" name="Slide Number Placeholder 2"/>
          <p:cNvSpPr>
            <a:spLocks noGrp="1"/>
          </p:cNvSpPr>
          <p:nvPr>
            <p:ph type="sldNum" sz="quarter" idx="12"/>
          </p:nvPr>
        </p:nvSpPr>
        <p:spPr/>
        <p:txBody>
          <a:bodyPr/>
          <a:lstStyle/>
          <a:p>
            <a:fld id="{DE3A43E3-66CC-4F3D-84DD-8F578898D1F8}" type="slidenum">
              <a:rPr lang="en-US" smtClean="0"/>
              <a:pPr/>
              <a:t>21</a:t>
            </a:fld>
            <a:endParaRPr lang="en-US"/>
          </a:p>
        </p:txBody>
      </p:sp>
    </p:spTree>
    <p:extLst>
      <p:ext uri="{BB962C8B-B14F-4D97-AF65-F5344CB8AC3E}">
        <p14:creationId xmlns:p14="http://schemas.microsoft.com/office/powerpoint/2010/main" val="3730107361"/>
      </p:ext>
    </p:extLst>
  </p:cSld>
  <p:clrMapOvr>
    <a:masterClrMapping/>
  </p:clrMapOvr>
  <p:transition spd="med">
    <p:comb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u="sng" dirty="0" smtClean="0">
                <a:solidFill>
                  <a:srgbClr val="FF0000"/>
                </a:solidFill>
              </a:rPr>
              <a:t/>
            </a:r>
            <a:br>
              <a:rPr lang="en-US" sz="5400" u="sng" dirty="0" smtClean="0">
                <a:solidFill>
                  <a:srgbClr val="FF0000"/>
                </a:solidFill>
              </a:rPr>
            </a:br>
            <a:r>
              <a:rPr lang="en-US" sz="5400" u="sng" dirty="0" smtClean="0">
                <a:solidFill>
                  <a:srgbClr val="FF0000"/>
                </a:solidFill>
              </a:rPr>
              <a:t>OPERATING SYSTEMS</a:t>
            </a:r>
            <a:r>
              <a:rPr lang="en-US" sz="5400" dirty="0" smtClean="0">
                <a:solidFill>
                  <a:srgbClr val="FF0000"/>
                </a:solidFill>
              </a:rPr>
              <a:t/>
            </a:r>
            <a:br>
              <a:rPr lang="en-US" sz="5400" dirty="0" smtClean="0">
                <a:solidFill>
                  <a:srgbClr val="FF0000"/>
                </a:solidFill>
              </a:rPr>
            </a:br>
            <a:endParaRPr lang="en-US" sz="5400" dirty="0"/>
          </a:p>
        </p:txBody>
      </p:sp>
      <p:pic>
        <p:nvPicPr>
          <p:cNvPr id="4" name="Content Placeholder 3" descr="download (4).jpg"/>
          <p:cNvPicPr>
            <a:picLocks noGrp="1" noChangeAspect="1"/>
          </p:cNvPicPr>
          <p:nvPr>
            <p:ph idx="1"/>
          </p:nvPr>
        </p:nvPicPr>
        <p:blipFill>
          <a:blip r:embed="rId2"/>
          <a:stretch>
            <a:fillRect/>
          </a:stretch>
        </p:blipFill>
        <p:spPr>
          <a:xfrm>
            <a:off x="228600" y="1617367"/>
            <a:ext cx="8554238" cy="5240633"/>
          </a:xfrm>
          <a:prstGeom prst="rect">
            <a:avLst/>
          </a:prstGeom>
          <a:ln>
            <a:noFill/>
          </a:ln>
          <a:effectLst>
            <a:softEdge rad="112500"/>
          </a:effectLst>
        </p:spPr>
      </p:pic>
      <p:sp>
        <p:nvSpPr>
          <p:cNvPr id="5" name="Slide Number Placeholder 4"/>
          <p:cNvSpPr>
            <a:spLocks noGrp="1"/>
          </p:cNvSpPr>
          <p:nvPr>
            <p:ph type="sldNum" sz="quarter" idx="12"/>
          </p:nvPr>
        </p:nvSpPr>
        <p:spPr/>
        <p:txBody>
          <a:bodyPr/>
          <a:lstStyle/>
          <a:p>
            <a:fld id="{5AB9D6C4-A238-4926-943E-5F5825D7FC5E}" type="slidenum">
              <a:rPr lang="en-US" smtClean="0"/>
              <a:pPr/>
              <a:t>3</a:t>
            </a:fld>
            <a:endParaRPr lang="en-US"/>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424" y="990600"/>
            <a:ext cx="7689975" cy="838200"/>
          </a:xfrm>
        </p:spPr>
        <p:txBody>
          <a:bodyPr>
            <a:normAutofit/>
          </a:bodyPr>
          <a:lstStyle/>
          <a:p>
            <a:r>
              <a:rPr lang="en-US" dirty="0" smtClean="0">
                <a:solidFill>
                  <a:srgbClr val="FF0000"/>
                </a:solidFill>
              </a:rPr>
              <a:t>TABLE OF CONTENTS</a:t>
            </a:r>
            <a:endParaRPr lang="en-US" dirty="0">
              <a:solidFill>
                <a:srgbClr val="FF0000"/>
              </a:solidFill>
            </a:endParaRPr>
          </a:p>
        </p:txBody>
      </p:sp>
      <p:sp>
        <p:nvSpPr>
          <p:cNvPr id="3" name="Text Placeholder 2"/>
          <p:cNvSpPr>
            <a:spLocks noGrp="1"/>
          </p:cNvSpPr>
          <p:nvPr>
            <p:ph type="body" idx="1"/>
          </p:nvPr>
        </p:nvSpPr>
        <p:spPr>
          <a:xfrm>
            <a:off x="844426" y="2438400"/>
            <a:ext cx="8299574" cy="4036074"/>
          </a:xfrm>
        </p:spPr>
        <p:txBody>
          <a:bodyPr>
            <a:normAutofit/>
          </a:bodyPr>
          <a:lstStyle/>
          <a:p>
            <a:r>
              <a:rPr lang="en-US" sz="2800" b="1" dirty="0" smtClean="0">
                <a:solidFill>
                  <a:schemeClr val="tx1">
                    <a:lumMod val="95000"/>
                    <a:lumOff val="5000"/>
                  </a:schemeClr>
                </a:solidFill>
              </a:rPr>
              <a:t>what is operating system.</a:t>
            </a:r>
          </a:p>
          <a:p>
            <a:pPr marL="548640" lvl="3" indent="-411480">
              <a:buClr>
                <a:schemeClr val="tx1">
                  <a:shade val="95000"/>
                </a:schemeClr>
              </a:buClr>
              <a:buFont typeface="Wingdings 2"/>
              <a:buChar char=""/>
            </a:pPr>
            <a:r>
              <a:rPr lang="en-US" sz="2800" b="1" dirty="0" smtClean="0">
                <a:solidFill>
                  <a:srgbClr val="00B050"/>
                </a:solidFill>
                <a:effectLst>
                  <a:outerShdw blurRad="38100" dist="38100" dir="2700000" algn="tl">
                    <a:srgbClr val="C0C0C0"/>
                  </a:outerShdw>
                </a:effectLst>
              </a:rPr>
              <a:t>What OS does?</a:t>
            </a:r>
          </a:p>
          <a:p>
            <a:pPr marL="548640" lvl="3" indent="-411480">
              <a:buClr>
                <a:schemeClr val="tx1">
                  <a:shade val="95000"/>
                </a:schemeClr>
              </a:buClr>
              <a:buFont typeface="Wingdings 2"/>
              <a:buChar char=""/>
            </a:pPr>
            <a:r>
              <a:rPr lang="en-US" sz="2800" b="1" dirty="0" smtClean="0">
                <a:solidFill>
                  <a:schemeClr val="tx1">
                    <a:lumMod val="95000"/>
                    <a:lumOff val="5000"/>
                  </a:schemeClr>
                </a:solidFill>
                <a:effectLst>
                  <a:outerShdw blurRad="38100" dist="38100" dir="2700000" algn="tl">
                    <a:srgbClr val="C0C0C0"/>
                  </a:outerShdw>
                </a:effectLst>
              </a:rPr>
              <a:t>How many types of OS.</a:t>
            </a:r>
          </a:p>
          <a:p>
            <a:pPr marL="548640" lvl="3" indent="-411480">
              <a:buClr>
                <a:schemeClr val="tx1">
                  <a:shade val="95000"/>
                </a:schemeClr>
              </a:buClr>
              <a:buFont typeface="Wingdings 2"/>
              <a:buChar char=""/>
            </a:pPr>
            <a:r>
              <a:rPr lang="en-US" sz="2800" b="1" dirty="0" smtClean="0">
                <a:solidFill>
                  <a:srgbClr val="00B050"/>
                </a:solidFill>
                <a:effectLst>
                  <a:outerShdw blurRad="38100" dist="38100" dir="2700000" algn="tl">
                    <a:srgbClr val="C0C0C0"/>
                  </a:outerShdw>
                </a:effectLst>
              </a:rPr>
              <a:t>Components of OS.</a:t>
            </a:r>
          </a:p>
          <a:p>
            <a:pPr marL="548640" lvl="3" indent="-411480">
              <a:buClr>
                <a:schemeClr val="tx1">
                  <a:shade val="95000"/>
                </a:schemeClr>
              </a:buClr>
              <a:buFont typeface="Wingdings 2"/>
              <a:buChar char=""/>
            </a:pPr>
            <a:r>
              <a:rPr lang="en-US" sz="2800" b="1" dirty="0" smtClean="0">
                <a:solidFill>
                  <a:schemeClr val="tx1">
                    <a:lumMod val="95000"/>
                    <a:lumOff val="5000"/>
                  </a:schemeClr>
                </a:solidFill>
                <a:effectLst>
                  <a:outerShdw blurRad="38100" dist="38100" dir="2700000" algn="tl">
                    <a:srgbClr val="C0C0C0"/>
                  </a:outerShdw>
                </a:effectLst>
              </a:rPr>
              <a:t>Common OS  history.</a:t>
            </a:r>
          </a:p>
          <a:p>
            <a:pPr marL="548640" lvl="3" indent="-411480">
              <a:buClr>
                <a:schemeClr val="tx1">
                  <a:shade val="95000"/>
                </a:schemeClr>
              </a:buClr>
              <a:buFont typeface="Wingdings 2"/>
              <a:buChar char=""/>
            </a:pPr>
            <a:r>
              <a:rPr lang="en-US" sz="2800" b="1" dirty="0" smtClean="0">
                <a:solidFill>
                  <a:srgbClr val="00B050"/>
                </a:solidFill>
                <a:effectLst>
                  <a:outerShdw blurRad="38100" dist="38100" dir="2700000" algn="tl">
                    <a:srgbClr val="C0C0C0"/>
                  </a:outerShdw>
                </a:effectLst>
              </a:rPr>
              <a:t>Common OS difference</a:t>
            </a:r>
            <a:r>
              <a:rPr lang="en-US" sz="2800" b="1" dirty="0" smtClean="0">
                <a:solidFill>
                  <a:schemeClr val="tx1">
                    <a:lumMod val="95000"/>
                    <a:lumOff val="5000"/>
                  </a:schemeClr>
                </a:solidFill>
                <a:effectLst>
                  <a:outerShdw blurRad="38100" dist="38100" dir="2700000" algn="tl">
                    <a:srgbClr val="C0C0C0"/>
                  </a:outerShdw>
                </a:effectLst>
              </a:rPr>
              <a:t>.</a:t>
            </a:r>
          </a:p>
          <a:p>
            <a:pPr marL="548640" lvl="3" indent="-411480">
              <a:buClr>
                <a:schemeClr val="tx1">
                  <a:shade val="95000"/>
                </a:schemeClr>
              </a:buClr>
              <a:buFont typeface="Wingdings 2"/>
              <a:buChar char=""/>
            </a:pPr>
            <a:r>
              <a:rPr lang="en-US" sz="2800" b="1" dirty="0" smtClean="0">
                <a:solidFill>
                  <a:schemeClr val="tx1">
                    <a:lumMod val="95000"/>
                    <a:lumOff val="5000"/>
                  </a:schemeClr>
                </a:solidFill>
                <a:effectLst>
                  <a:outerShdw blurRad="38100" dist="38100" dir="2700000" algn="tl">
                    <a:srgbClr val="C0C0C0"/>
                  </a:outerShdw>
                </a:effectLst>
              </a:rPr>
              <a:t>How many kinds of device which  uses OS.</a:t>
            </a:r>
          </a:p>
          <a:p>
            <a:pPr marL="548640" lvl="3" indent="-411480">
              <a:buClr>
                <a:schemeClr val="tx1">
                  <a:shade val="95000"/>
                </a:schemeClr>
              </a:buClr>
              <a:buFont typeface="Wingdings 2"/>
              <a:buChar char=""/>
            </a:pPr>
            <a:r>
              <a:rPr lang="en-US" sz="2800" b="1" dirty="0" smtClean="0">
                <a:solidFill>
                  <a:srgbClr val="00B050"/>
                </a:solidFill>
                <a:effectLst>
                  <a:outerShdw blurRad="38100" dist="38100" dir="2700000" algn="tl">
                    <a:srgbClr val="C0C0C0"/>
                  </a:outerShdw>
                </a:effectLst>
              </a:rPr>
              <a:t>Advantage of OS.</a:t>
            </a:r>
          </a:p>
          <a:p>
            <a:pPr marL="548640" lvl="3" indent="-411480">
              <a:buClr>
                <a:schemeClr val="tx1">
                  <a:shade val="95000"/>
                </a:schemeClr>
              </a:buClr>
              <a:buFont typeface="Wingdings 2"/>
              <a:buChar char=""/>
            </a:pPr>
            <a:r>
              <a:rPr lang="en-US" sz="2800" b="1" dirty="0" smtClean="0">
                <a:solidFill>
                  <a:schemeClr val="tx1">
                    <a:lumMod val="95000"/>
                    <a:lumOff val="5000"/>
                  </a:schemeClr>
                </a:solidFill>
                <a:effectLst>
                  <a:outerShdw blurRad="38100" dist="38100" dir="2700000" algn="tl">
                    <a:srgbClr val="C0C0C0"/>
                  </a:outerShdw>
                </a:effectLst>
              </a:rPr>
              <a:t>Disadvantage of OS.</a:t>
            </a:r>
          </a:p>
          <a:p>
            <a:pPr marL="548640" lvl="3" indent="-411480">
              <a:buClr>
                <a:schemeClr val="tx1">
                  <a:shade val="95000"/>
                </a:schemeClr>
              </a:buClr>
              <a:buNone/>
            </a:pPr>
            <a:endParaRPr lang="en-US" sz="2800" dirty="0" smtClean="0">
              <a:effectLst>
                <a:outerShdw blurRad="38100" dist="38100" dir="2700000" algn="tl">
                  <a:srgbClr val="C0C0C0"/>
                </a:outerShdw>
              </a:effectLst>
            </a:endParaRPr>
          </a:p>
          <a:p>
            <a:endParaRPr lang="en-US" sz="2800" dirty="0"/>
          </a:p>
        </p:txBody>
      </p:sp>
      <p:sp>
        <p:nvSpPr>
          <p:cNvPr id="4" name="Slide Number Placeholder 3"/>
          <p:cNvSpPr>
            <a:spLocks noGrp="1"/>
          </p:cNvSpPr>
          <p:nvPr>
            <p:ph type="sldNum" idx="12"/>
          </p:nvPr>
        </p:nvSpPr>
        <p:spPr>
          <a:xfrm>
            <a:off x="8474401" y="5338001"/>
            <a:ext cx="669599" cy="1519999"/>
          </a:xfrm>
        </p:spPr>
        <p:txBody>
          <a:bodyPr/>
          <a:lstStyle/>
          <a:p>
            <a:pPr lvl="0">
              <a:spcBef>
                <a:spcPts val="0"/>
              </a:spcBef>
              <a:buNone/>
            </a:pPr>
            <a:fld id="{00000000-1234-1234-1234-123412341234}" type="slidenum">
              <a:rPr lang="en" sz="2400" smtClean="0"/>
              <a:pPr lvl="0">
                <a:spcBef>
                  <a:spcPts val="0"/>
                </a:spcBef>
                <a:buNone/>
              </a:pPr>
              <a:t>4</a:t>
            </a:fld>
            <a:endParaRPr lang="en" sz="2400" dirty="0"/>
          </a:p>
        </p:txBody>
      </p:sp>
    </p:spTree>
  </p:cSld>
  <p:clrMapOvr>
    <a:masterClrMapping/>
  </p:clrMapOvr>
  <p:transition>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0"/>
            <a:ext cx="6172200" cy="4343400"/>
          </a:xfrm>
        </p:spPr>
        <p:txBody>
          <a:bodyPr>
            <a:noAutofit/>
          </a:bodyPr>
          <a:lstStyle/>
          <a:p>
            <a:r>
              <a:rPr lang="en-US" sz="4000" dirty="0" smtClean="0">
                <a:solidFill>
                  <a:srgbClr val="FFFF00"/>
                </a:solidFill>
              </a:rPr>
              <a:t>The most important</a:t>
            </a:r>
            <a:br>
              <a:rPr lang="en-US" sz="4000" dirty="0" smtClean="0">
                <a:solidFill>
                  <a:srgbClr val="FFFF00"/>
                </a:solidFill>
              </a:rPr>
            </a:br>
            <a:r>
              <a:rPr lang="en-US" sz="4000" dirty="0" smtClean="0">
                <a:solidFill>
                  <a:srgbClr val="FFFF00"/>
                </a:solidFill>
              </a:rPr>
              <a:t>program that runs on your</a:t>
            </a:r>
            <a:br>
              <a:rPr lang="en-US" sz="4000" dirty="0" smtClean="0">
                <a:solidFill>
                  <a:srgbClr val="FFFF00"/>
                </a:solidFill>
              </a:rPr>
            </a:br>
            <a:r>
              <a:rPr lang="en-US" sz="4000" dirty="0" smtClean="0">
                <a:solidFill>
                  <a:srgbClr val="FFFF00"/>
                </a:solidFill>
              </a:rPr>
              <a:t>computer. It manages all</a:t>
            </a:r>
            <a:br>
              <a:rPr lang="en-US" sz="4000" dirty="0" smtClean="0">
                <a:solidFill>
                  <a:srgbClr val="FFFF00"/>
                </a:solidFill>
              </a:rPr>
            </a:br>
            <a:r>
              <a:rPr lang="en-US" sz="4000" dirty="0" smtClean="0">
                <a:solidFill>
                  <a:srgbClr val="FFFF00"/>
                </a:solidFill>
              </a:rPr>
              <a:t>other programs on the</a:t>
            </a:r>
            <a:br>
              <a:rPr lang="en-US" sz="4000" dirty="0" smtClean="0">
                <a:solidFill>
                  <a:srgbClr val="FFFF00"/>
                </a:solidFill>
              </a:rPr>
            </a:br>
            <a:r>
              <a:rPr lang="en-US" sz="4000" dirty="0" smtClean="0">
                <a:solidFill>
                  <a:srgbClr val="FFFF00"/>
                </a:solidFill>
              </a:rPr>
              <a:t>machine.</a:t>
            </a:r>
            <a:endParaRPr lang="en-US" sz="4000" dirty="0">
              <a:solidFill>
                <a:srgbClr val="FFFF00"/>
              </a:solidFill>
            </a:endParaRPr>
          </a:p>
        </p:txBody>
      </p:sp>
      <p:pic>
        <p:nvPicPr>
          <p:cNvPr id="6" name="Content Placeholder 5" descr="operating-system.jpg"/>
          <p:cNvPicPr>
            <a:picLocks noGrp="1" noChangeAspect="1"/>
          </p:cNvPicPr>
          <p:nvPr>
            <p:ph idx="1"/>
          </p:nvPr>
        </p:nvPicPr>
        <p:blipFill>
          <a:blip r:embed="rId2"/>
          <a:stretch>
            <a:fillRect/>
          </a:stretch>
        </p:blipFill>
        <p:spPr>
          <a:xfrm>
            <a:off x="0" y="3540124"/>
            <a:ext cx="4211318" cy="3317876"/>
          </a:xfrm>
          <a:prstGeom prst="rect">
            <a:avLst/>
          </a:prstGeom>
          <a:ln>
            <a:noFill/>
          </a:ln>
          <a:effectLst>
            <a:softEdge rad="112500"/>
          </a:effectLst>
        </p:spPr>
      </p:pic>
      <p:sp>
        <p:nvSpPr>
          <p:cNvPr id="4" name="Slide Number Placeholder 3"/>
          <p:cNvSpPr>
            <a:spLocks noGrp="1"/>
          </p:cNvSpPr>
          <p:nvPr>
            <p:ph type="sldNum" sz="quarter" idx="12"/>
          </p:nvPr>
        </p:nvSpPr>
        <p:spPr/>
        <p:txBody>
          <a:bodyPr/>
          <a:lstStyle/>
          <a:p>
            <a:fld id="{5AB9D6C4-A238-4926-943E-5F5825D7FC5E}" type="slidenum">
              <a:rPr lang="en-US" smtClean="0"/>
              <a:pPr/>
              <a:t>5</a:t>
            </a:fld>
            <a:endParaRPr lang="en-US"/>
          </a:p>
        </p:txBody>
      </p:sp>
    </p:spTree>
  </p:cSld>
  <p:clrMapOvr>
    <a:masterClrMapping/>
  </p:clrMapOvr>
  <p:transition>
    <p:push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solidFill>
                  <a:srgbClr val="FF0000"/>
                </a:solidFill>
              </a:rPr>
              <a:t>What OS does?</a:t>
            </a:r>
            <a:endParaRPr lang="en-US" sz="4800" dirty="0">
              <a:solidFill>
                <a:srgbClr val="FF0000"/>
              </a:solidFill>
            </a:endParaRPr>
          </a:p>
        </p:txBody>
      </p:sp>
      <p:sp>
        <p:nvSpPr>
          <p:cNvPr id="3" name="Content Placeholder 2"/>
          <p:cNvSpPr>
            <a:spLocks noGrp="1"/>
          </p:cNvSpPr>
          <p:nvPr>
            <p:ph idx="1"/>
          </p:nvPr>
        </p:nvSpPr>
        <p:spPr>
          <a:xfrm>
            <a:off x="685800" y="1676400"/>
            <a:ext cx="8686800" cy="4419600"/>
          </a:xfrm>
        </p:spPr>
        <p:txBody>
          <a:bodyPr/>
          <a:lstStyle/>
          <a:p>
            <a:pPr>
              <a:buFont typeface="Wingdings" pitchFamily="2" charset="2"/>
              <a:buNone/>
            </a:pPr>
            <a:r>
              <a:rPr lang="en-US" sz="2400" b="1" dirty="0" smtClean="0">
                <a:solidFill>
                  <a:schemeClr val="tx1">
                    <a:lumMod val="95000"/>
                    <a:lumOff val="5000"/>
                  </a:schemeClr>
                </a:solidFill>
              </a:rPr>
              <a:t>An operating system performs basic tasks such as…</a:t>
            </a:r>
          </a:p>
          <a:p>
            <a:pPr>
              <a:buFont typeface="Wingdings" pitchFamily="2" charset="2"/>
              <a:buNone/>
            </a:pPr>
            <a:endParaRPr lang="en-US" sz="2400" dirty="0" smtClean="0"/>
          </a:p>
          <a:p>
            <a:pPr lvl="2"/>
            <a:r>
              <a:rPr lang="en-US" sz="2400" dirty="0" smtClean="0"/>
              <a:t>controlling and allocating memory </a:t>
            </a:r>
          </a:p>
          <a:p>
            <a:pPr lvl="2"/>
            <a:r>
              <a:rPr lang="en-US" sz="2400" dirty="0" smtClean="0"/>
              <a:t>prioritizing system requests</a:t>
            </a:r>
          </a:p>
          <a:p>
            <a:pPr lvl="2"/>
            <a:r>
              <a:rPr lang="en-US" sz="2400" dirty="0" smtClean="0"/>
              <a:t>controlling input and output devices</a:t>
            </a:r>
          </a:p>
          <a:p>
            <a:pPr lvl="2"/>
            <a:r>
              <a:rPr lang="en-US" sz="2400" dirty="0" smtClean="0"/>
              <a:t>facilitating networking and </a:t>
            </a:r>
          </a:p>
          <a:p>
            <a:pPr lvl="2"/>
            <a:r>
              <a:rPr lang="en-US" sz="2400" dirty="0" smtClean="0"/>
              <a:t>managing file systems</a:t>
            </a:r>
            <a:endParaRPr lang="en-US" dirty="0"/>
          </a:p>
        </p:txBody>
      </p:sp>
      <p:sp>
        <p:nvSpPr>
          <p:cNvPr id="4" name="Slide Number Placeholder 3"/>
          <p:cNvSpPr>
            <a:spLocks noGrp="1"/>
          </p:cNvSpPr>
          <p:nvPr>
            <p:ph type="sldNum" sz="quarter" idx="12"/>
          </p:nvPr>
        </p:nvSpPr>
        <p:spPr/>
        <p:txBody>
          <a:bodyPr/>
          <a:lstStyle/>
          <a:p>
            <a:fld id="{5AB9D6C4-A238-4926-943E-5F5825D7FC5E}" type="slidenum">
              <a:rPr lang="en-US" smtClean="0"/>
              <a:pPr/>
              <a:t>6</a:t>
            </a:fld>
            <a:endParaRPr lang="en-US"/>
          </a:p>
        </p:txBody>
      </p:sp>
    </p:spTree>
  </p:cSld>
  <p:clrMapOvr>
    <a:masterClrMapping/>
  </p:clrMapOvr>
  <p:transition>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solidFill>
                  <a:srgbClr val="FF0000"/>
                </a:solidFill>
              </a:rPr>
              <a:t>How many types of 	OS?</a:t>
            </a:r>
            <a:endParaRPr lang="en-US" sz="4800" dirty="0">
              <a:solidFill>
                <a:srgbClr val="FF0000"/>
              </a:solidFill>
            </a:endParaRPr>
          </a:p>
        </p:txBody>
      </p:sp>
      <p:sp>
        <p:nvSpPr>
          <p:cNvPr id="3" name="Content Placeholder 2"/>
          <p:cNvSpPr>
            <a:spLocks noGrp="1"/>
          </p:cNvSpPr>
          <p:nvPr>
            <p:ph idx="1"/>
          </p:nvPr>
        </p:nvSpPr>
        <p:spPr>
          <a:xfrm>
            <a:off x="1524000" y="2362200"/>
            <a:ext cx="6400800" cy="2362200"/>
          </a:xfrm>
        </p:spPr>
        <p:txBody>
          <a:bodyPr>
            <a:noAutofit/>
          </a:bodyPr>
          <a:lstStyle/>
          <a:p>
            <a:r>
              <a:rPr lang="en-US" sz="3600" dirty="0" smtClean="0">
                <a:solidFill>
                  <a:schemeClr val="tx1">
                    <a:lumMod val="95000"/>
                    <a:lumOff val="5000"/>
                  </a:schemeClr>
                </a:solidFill>
              </a:rPr>
              <a:t>Single user single task.</a:t>
            </a:r>
          </a:p>
          <a:p>
            <a:r>
              <a:rPr lang="en-US" sz="3600" dirty="0" smtClean="0">
                <a:solidFill>
                  <a:schemeClr val="tx1">
                    <a:lumMod val="95000"/>
                    <a:lumOff val="5000"/>
                  </a:schemeClr>
                </a:solidFill>
              </a:rPr>
              <a:t>Multi user multi task.</a:t>
            </a:r>
          </a:p>
          <a:p>
            <a:r>
              <a:rPr lang="en-US" sz="3600" dirty="0" smtClean="0">
                <a:solidFill>
                  <a:schemeClr val="tx1">
                    <a:lumMod val="95000"/>
                    <a:lumOff val="5000"/>
                  </a:schemeClr>
                </a:solidFill>
              </a:rPr>
              <a:t>Real time operating system.</a:t>
            </a:r>
          </a:p>
          <a:p>
            <a:r>
              <a:rPr lang="en-US" sz="3600" dirty="0" smtClean="0">
                <a:solidFill>
                  <a:schemeClr val="tx1">
                    <a:lumMod val="95000"/>
                    <a:lumOff val="5000"/>
                  </a:schemeClr>
                </a:solidFill>
              </a:rPr>
              <a:t>Single user multi task.</a:t>
            </a:r>
            <a:endParaRPr lang="en-US" sz="3600" dirty="0">
              <a:solidFill>
                <a:schemeClr val="tx1">
                  <a:lumMod val="95000"/>
                  <a:lumOff val="5000"/>
                </a:schemeClr>
              </a:solidFill>
            </a:endParaRPr>
          </a:p>
        </p:txBody>
      </p:sp>
      <p:sp>
        <p:nvSpPr>
          <p:cNvPr id="4" name="Slide Number Placeholder 3"/>
          <p:cNvSpPr>
            <a:spLocks noGrp="1"/>
          </p:cNvSpPr>
          <p:nvPr>
            <p:ph type="sldNum" sz="quarter" idx="12"/>
          </p:nvPr>
        </p:nvSpPr>
        <p:spPr/>
        <p:txBody>
          <a:bodyPr/>
          <a:lstStyle/>
          <a:p>
            <a:fld id="{5AB9D6C4-A238-4926-943E-5F5825D7FC5E}" type="slidenum">
              <a:rPr lang="en-US" smtClean="0"/>
              <a:pPr/>
              <a:t>7</a:t>
            </a:fld>
            <a:endParaRPr lang="en-US"/>
          </a:p>
        </p:txBody>
      </p:sp>
    </p:spTree>
  </p:cSld>
  <p:clrMapOvr>
    <a:masterClrMapping/>
  </p:clrMapOvr>
  <p:transition>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144000" cy="5334000"/>
          </a:xfrm>
        </p:spPr>
        <p:txBody>
          <a:bodyPr>
            <a:normAutofit/>
          </a:bodyPr>
          <a:lstStyle/>
          <a:p>
            <a:pPr algn="l"/>
            <a:r>
              <a:rPr lang="en-US" dirty="0" smtClean="0"/>
              <a:t>       </a:t>
            </a:r>
            <a:r>
              <a:rPr lang="en-US" dirty="0" smtClean="0">
                <a:solidFill>
                  <a:srgbClr val="FF0000"/>
                </a:solidFill>
              </a:rPr>
              <a:t>Single user single task</a:t>
            </a:r>
            <a:br>
              <a:rPr lang="en-US" dirty="0" smtClean="0">
                <a:solidFill>
                  <a:srgbClr val="FF0000"/>
                </a:solidFill>
              </a:rPr>
            </a:br>
            <a:r>
              <a:rPr lang="en-US" dirty="0" smtClean="0"/>
              <a:t/>
            </a:r>
            <a:br>
              <a:rPr lang="en-US" dirty="0" smtClean="0"/>
            </a:br>
            <a:r>
              <a:rPr lang="en-US" dirty="0" smtClean="0">
                <a:solidFill>
                  <a:schemeClr val="tx1">
                    <a:lumMod val="95000"/>
                    <a:lumOff val="5000"/>
                  </a:schemeClr>
                </a:solidFill>
              </a:rPr>
              <a:t>This type manages the</a:t>
            </a:r>
            <a:br>
              <a:rPr lang="en-US" dirty="0" smtClean="0">
                <a:solidFill>
                  <a:schemeClr val="tx1">
                    <a:lumMod val="95000"/>
                    <a:lumOff val="5000"/>
                  </a:schemeClr>
                </a:solidFill>
              </a:rPr>
            </a:br>
            <a:r>
              <a:rPr lang="en-US" dirty="0" smtClean="0">
                <a:solidFill>
                  <a:schemeClr val="tx1">
                    <a:lumMod val="95000"/>
                    <a:lumOff val="5000"/>
                  </a:schemeClr>
                </a:solidFill>
              </a:rPr>
              <a:t>computer so that one user</a:t>
            </a:r>
            <a:br>
              <a:rPr lang="en-US" dirty="0" smtClean="0">
                <a:solidFill>
                  <a:schemeClr val="tx1">
                    <a:lumMod val="95000"/>
                    <a:lumOff val="5000"/>
                  </a:schemeClr>
                </a:solidFill>
              </a:rPr>
            </a:br>
            <a:r>
              <a:rPr lang="en-US" dirty="0" smtClean="0">
                <a:solidFill>
                  <a:schemeClr val="tx1">
                    <a:lumMod val="95000"/>
                    <a:lumOff val="5000"/>
                  </a:schemeClr>
                </a:solidFill>
              </a:rPr>
              <a:t>can effectively do one</a:t>
            </a:r>
            <a:br>
              <a:rPr lang="en-US" dirty="0" smtClean="0">
                <a:solidFill>
                  <a:schemeClr val="tx1">
                    <a:lumMod val="95000"/>
                    <a:lumOff val="5000"/>
                  </a:schemeClr>
                </a:solidFill>
              </a:rPr>
            </a:br>
            <a:r>
              <a:rPr lang="en-US" dirty="0" smtClean="0">
                <a:solidFill>
                  <a:schemeClr val="tx1">
                    <a:lumMod val="95000"/>
                    <a:lumOff val="5000"/>
                  </a:schemeClr>
                </a:solidFill>
              </a:rPr>
              <a:t>thing at a time</a:t>
            </a:r>
            <a:r>
              <a:rPr lang="en-US" dirty="0" smtClean="0"/>
              <a:t/>
            </a:r>
            <a:br>
              <a:rPr lang="en-US" dirty="0" smtClean="0"/>
            </a:br>
            <a:endParaRPr lang="en-US" dirty="0"/>
          </a:p>
        </p:txBody>
      </p:sp>
      <p:pic>
        <p:nvPicPr>
          <p:cNvPr id="6" name="Content Placeholder 5" descr="single-user.jpg"/>
          <p:cNvPicPr>
            <a:picLocks noGrp="1" noChangeAspect="1"/>
          </p:cNvPicPr>
          <p:nvPr>
            <p:ph idx="1"/>
          </p:nvPr>
        </p:nvPicPr>
        <p:blipFill>
          <a:blip r:embed="rId2"/>
          <a:stretch>
            <a:fillRect/>
          </a:stretch>
        </p:blipFill>
        <p:spPr>
          <a:xfrm>
            <a:off x="6477000" y="3098800"/>
            <a:ext cx="2457938" cy="3759200"/>
          </a:xfrm>
          <a:prstGeom prst="rect">
            <a:avLst/>
          </a:prstGeom>
          <a:ln>
            <a:noFill/>
          </a:ln>
          <a:effectLst>
            <a:softEdge rad="112500"/>
          </a:effectLst>
        </p:spPr>
      </p:pic>
      <p:sp>
        <p:nvSpPr>
          <p:cNvPr id="4" name="Slide Number Placeholder 3"/>
          <p:cNvSpPr>
            <a:spLocks noGrp="1"/>
          </p:cNvSpPr>
          <p:nvPr>
            <p:ph type="sldNum" sz="quarter" idx="12"/>
          </p:nvPr>
        </p:nvSpPr>
        <p:spPr/>
        <p:txBody>
          <a:bodyPr/>
          <a:lstStyle/>
          <a:p>
            <a:fld id="{5AB9D6C4-A238-4926-943E-5F5825D7FC5E}" type="slidenum">
              <a:rPr lang="en-US" smtClean="0"/>
              <a:pPr/>
              <a:t>8</a:t>
            </a:fld>
            <a:endParaRPr lang="en-US"/>
          </a:p>
        </p:txBody>
      </p:sp>
    </p:spTree>
  </p:cSld>
  <p:clrMapOvr>
    <a:masterClrMapping/>
  </p:clrMapOvr>
  <p:transition>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97362"/>
          </a:xfrm>
        </p:spPr>
        <p:txBody>
          <a:bodyPr>
            <a:normAutofit fontScale="90000"/>
          </a:bodyPr>
          <a:lstStyle/>
          <a:p>
            <a:pPr algn="l"/>
            <a:r>
              <a:rPr lang="en-US" dirty="0" smtClean="0"/>
              <a:t>           </a:t>
            </a:r>
            <a:br>
              <a:rPr lang="en-US" dirty="0" smtClean="0"/>
            </a:br>
            <a:r>
              <a:rPr lang="en-US" dirty="0" smtClean="0"/>
              <a:t>           </a:t>
            </a:r>
            <a:r>
              <a:rPr lang="en-US" dirty="0" smtClean="0">
                <a:solidFill>
                  <a:srgbClr val="FF0000"/>
                </a:solidFill>
              </a:rPr>
              <a:t>Multi user multi task</a:t>
            </a:r>
            <a:br>
              <a:rPr lang="en-US" dirty="0" smtClean="0">
                <a:solidFill>
                  <a:srgbClr val="FF0000"/>
                </a:solidFill>
              </a:rPr>
            </a:br>
            <a:r>
              <a:rPr lang="en-US" dirty="0" smtClean="0"/>
              <a:t/>
            </a:r>
            <a:br>
              <a:rPr lang="en-US" dirty="0" smtClean="0"/>
            </a:br>
            <a:r>
              <a:rPr lang="en-US" dirty="0" smtClean="0"/>
              <a:t> </a:t>
            </a:r>
            <a:br>
              <a:rPr lang="en-US" dirty="0" smtClean="0"/>
            </a:br>
            <a:r>
              <a:rPr lang="en-US" sz="3600" dirty="0" smtClean="0">
                <a:solidFill>
                  <a:schemeClr val="tx1">
                    <a:lumMod val="95000"/>
                    <a:lumOff val="5000"/>
                  </a:schemeClr>
                </a:solidFill>
              </a:rPr>
              <a:t>Allows two or more</a:t>
            </a:r>
            <a:br>
              <a:rPr lang="en-US" sz="3600" dirty="0" smtClean="0">
                <a:solidFill>
                  <a:schemeClr val="tx1">
                    <a:lumMod val="95000"/>
                    <a:lumOff val="5000"/>
                  </a:schemeClr>
                </a:solidFill>
              </a:rPr>
            </a:br>
            <a:r>
              <a:rPr lang="en-US" sz="3600" dirty="0" smtClean="0">
                <a:solidFill>
                  <a:schemeClr val="tx1">
                    <a:lumMod val="95000"/>
                    <a:lumOff val="5000"/>
                  </a:schemeClr>
                </a:solidFill>
              </a:rPr>
              <a:t> users to run programs</a:t>
            </a:r>
            <a:br>
              <a:rPr lang="en-US" sz="3600" dirty="0" smtClean="0">
                <a:solidFill>
                  <a:schemeClr val="tx1">
                    <a:lumMod val="95000"/>
                    <a:lumOff val="5000"/>
                  </a:schemeClr>
                </a:solidFill>
              </a:rPr>
            </a:br>
            <a:r>
              <a:rPr lang="en-US" sz="3600" dirty="0" smtClean="0">
                <a:solidFill>
                  <a:schemeClr val="tx1">
                    <a:lumMod val="95000"/>
                    <a:lumOff val="5000"/>
                  </a:schemeClr>
                </a:solidFill>
              </a:rPr>
              <a:t> at the same time. </a:t>
            </a:r>
            <a:br>
              <a:rPr lang="en-US" sz="3600" dirty="0" smtClean="0">
                <a:solidFill>
                  <a:schemeClr val="tx1">
                    <a:lumMod val="95000"/>
                    <a:lumOff val="5000"/>
                  </a:schemeClr>
                </a:solidFill>
              </a:rPr>
            </a:br>
            <a:r>
              <a:rPr lang="en-US" sz="3600" dirty="0" smtClean="0">
                <a:solidFill>
                  <a:schemeClr val="tx1">
                    <a:lumMod val="95000"/>
                    <a:lumOff val="5000"/>
                  </a:schemeClr>
                </a:solidFill>
              </a:rPr>
              <a:t>Some operating systems </a:t>
            </a:r>
            <a:br>
              <a:rPr lang="en-US" sz="3600" dirty="0" smtClean="0">
                <a:solidFill>
                  <a:schemeClr val="tx1">
                    <a:lumMod val="95000"/>
                    <a:lumOff val="5000"/>
                  </a:schemeClr>
                </a:solidFill>
              </a:rPr>
            </a:br>
            <a:r>
              <a:rPr lang="en-US" sz="3600" dirty="0" smtClean="0">
                <a:solidFill>
                  <a:schemeClr val="tx1">
                    <a:lumMod val="95000"/>
                    <a:lumOff val="5000"/>
                  </a:schemeClr>
                </a:solidFill>
              </a:rPr>
              <a:t>permit hundreds or </a:t>
            </a:r>
            <a:br>
              <a:rPr lang="en-US" sz="3600" dirty="0" smtClean="0">
                <a:solidFill>
                  <a:schemeClr val="tx1">
                    <a:lumMod val="95000"/>
                    <a:lumOff val="5000"/>
                  </a:schemeClr>
                </a:solidFill>
              </a:rPr>
            </a:br>
            <a:r>
              <a:rPr lang="en-US" sz="3600" dirty="0" smtClean="0">
                <a:solidFill>
                  <a:schemeClr val="tx1">
                    <a:lumMod val="95000"/>
                    <a:lumOff val="5000"/>
                  </a:schemeClr>
                </a:solidFill>
              </a:rPr>
              <a:t>even thousands of </a:t>
            </a:r>
            <a:br>
              <a:rPr lang="en-US" sz="3600" dirty="0" smtClean="0">
                <a:solidFill>
                  <a:schemeClr val="tx1">
                    <a:lumMod val="95000"/>
                    <a:lumOff val="5000"/>
                  </a:schemeClr>
                </a:solidFill>
              </a:rPr>
            </a:br>
            <a:r>
              <a:rPr lang="en-US" sz="3600" dirty="0" smtClean="0">
                <a:solidFill>
                  <a:schemeClr val="tx1">
                    <a:lumMod val="95000"/>
                    <a:lumOff val="5000"/>
                  </a:schemeClr>
                </a:solidFill>
              </a:rPr>
              <a:t>concurrent use</a:t>
            </a:r>
            <a:r>
              <a:rPr lang="en-US" dirty="0" smtClean="0">
                <a:solidFill>
                  <a:schemeClr val="tx1">
                    <a:lumMod val="95000"/>
                    <a:lumOff val="5000"/>
                  </a:schemeClr>
                </a:solidFill>
              </a:rPr>
              <a:t>rs.</a:t>
            </a:r>
            <a:endParaRPr lang="en-US" dirty="0">
              <a:solidFill>
                <a:schemeClr val="tx1">
                  <a:lumMod val="95000"/>
                  <a:lumOff val="5000"/>
                </a:schemeClr>
              </a:solidFill>
            </a:endParaRPr>
          </a:p>
        </p:txBody>
      </p:sp>
      <p:pic>
        <p:nvPicPr>
          <p:cNvPr id="4" name="Content Placeholder 3" descr="tech-logos_0023_LinuxUnix.png"/>
          <p:cNvPicPr>
            <a:picLocks noGrp="1" noChangeAspect="1"/>
          </p:cNvPicPr>
          <p:nvPr>
            <p:ph idx="1"/>
          </p:nvPr>
        </p:nvPicPr>
        <p:blipFill>
          <a:blip r:embed="rId2"/>
          <a:stretch>
            <a:fillRect/>
          </a:stretch>
        </p:blipFill>
        <p:spPr>
          <a:xfrm>
            <a:off x="5334000" y="2895600"/>
            <a:ext cx="3810000" cy="3962400"/>
          </a:xfrm>
          <a:prstGeom prst="rect">
            <a:avLst/>
          </a:prstGeom>
          <a:ln>
            <a:noFill/>
          </a:ln>
          <a:effectLst>
            <a:softEdge rad="112500"/>
          </a:effectLst>
        </p:spPr>
      </p:pic>
      <p:sp>
        <p:nvSpPr>
          <p:cNvPr id="5" name="Slide Number Placeholder 4"/>
          <p:cNvSpPr>
            <a:spLocks noGrp="1"/>
          </p:cNvSpPr>
          <p:nvPr>
            <p:ph type="sldNum" sz="quarter" idx="12"/>
          </p:nvPr>
        </p:nvSpPr>
        <p:spPr/>
        <p:txBody>
          <a:bodyPr/>
          <a:lstStyle/>
          <a:p>
            <a:fld id="{5AB9D6C4-A238-4926-943E-5F5825D7FC5E}" type="slidenum">
              <a:rPr lang="en-US" smtClean="0"/>
              <a:pPr/>
              <a:t>9</a:t>
            </a:fld>
            <a:endParaRPr lang="en-US"/>
          </a:p>
        </p:txBody>
      </p:sp>
    </p:spTree>
  </p:cSld>
  <p:clrMapOvr>
    <a:masterClrMapping/>
  </p:clrMapOvr>
  <p:transition>
    <p:push/>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216</TotalTime>
  <Words>276</Words>
  <Application>Microsoft Office PowerPoint</Application>
  <PresentationFormat>On-screen Show (4:3)</PresentationFormat>
  <Paragraphs>84</Paragraphs>
  <Slides>21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Agency FB</vt:lpstr>
      <vt:lpstr>Book Antiqua</vt:lpstr>
      <vt:lpstr>Calibri</vt:lpstr>
      <vt:lpstr>Dosis</vt:lpstr>
      <vt:lpstr>Lucida Sans</vt:lpstr>
      <vt:lpstr>Wingdings</vt:lpstr>
      <vt:lpstr>Wingdings 2</vt:lpstr>
      <vt:lpstr>Wingdings 3</vt:lpstr>
      <vt:lpstr>Apex</vt:lpstr>
      <vt:lpstr>Welcome</vt:lpstr>
      <vt:lpstr>PowerPoint Presentation</vt:lpstr>
      <vt:lpstr> OPERATING SYSTEMS </vt:lpstr>
      <vt:lpstr>TABLE OF CONTENTS</vt:lpstr>
      <vt:lpstr>The most important program that runs on your computer. It manages all other programs on the machine.</vt:lpstr>
      <vt:lpstr>What OS does?</vt:lpstr>
      <vt:lpstr>How many types of  OS?</vt:lpstr>
      <vt:lpstr>       Single user single task  This type manages the computer so that one user can effectively do one thing at a time </vt:lpstr>
      <vt:lpstr>                       Multi user multi task    Allows two or more  users to run programs  at the same time.  Some operating systems  permit hundreds or  even thousands of  concurrent users.</vt:lpstr>
      <vt:lpstr>    Real time operating system   RTOS are used to control machinery, scientific instruments, and industrial systems. There is typically very little userinterface capability.   </vt:lpstr>
      <vt:lpstr>                      Single user multi task This is the type of operating system most desktops and laptops use today. Microsoft’s Windows and Apple’s MacOS are both examples of operating systems that will let a single  user have several  programs in operation  at the same time. </vt:lpstr>
      <vt:lpstr>  Five Main Components Of An Operating System </vt:lpstr>
      <vt:lpstr>          Common Operating system                 and their history                         LINUX  This operating system  first released on September 17, 1991 by Linus  Torvalds. It is free and open source OS .   </vt:lpstr>
      <vt:lpstr>                    WINDOWS   Microsoft introduced an operating system named Windows on November 20, 1985, as a graphical operating system shell for MS-DOS .  </vt:lpstr>
      <vt:lpstr>                                    MAC OS The family of Macintosh operating systems developed by Apple. In 1984, Apple debuted the operating system that is now known as the  Mac OS. The current Mac operating system is macOS,originally named  "Mac OS X" until 2016.  </vt:lpstr>
      <vt:lpstr>COMMON OPERATING SYSTEM AND THEIR DIFFERENCE</vt:lpstr>
      <vt:lpstr>Example of Computing device which use OS</vt:lpstr>
      <vt:lpstr>Advantage of OS</vt:lpstr>
      <vt:lpstr>Disadvantage of OS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MITHUN_DAS</dc:creator>
  <cp:lastModifiedBy>mithuncse404@outlook.com</cp:lastModifiedBy>
  <cp:revision>60</cp:revision>
  <dcterms:created xsi:type="dcterms:W3CDTF">2017-01-29T13:10:24Z</dcterms:created>
  <dcterms:modified xsi:type="dcterms:W3CDTF">2018-05-29T15:35:30Z</dcterms:modified>
</cp:coreProperties>
</file>