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6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1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911-54D7-47FD-863C-871031E402A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B752-B204-471E-A90B-49FD1288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61" y="1191490"/>
            <a:ext cx="6474558" cy="4815249"/>
          </a:xfrm>
        </p:spPr>
      </p:pic>
    </p:spTree>
    <p:extLst>
      <p:ext uri="{BB962C8B-B14F-4D97-AF65-F5344CB8AC3E}">
        <p14:creationId xmlns:p14="http://schemas.microsoft.com/office/powerpoint/2010/main" val="42027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212" y="574724"/>
            <a:ext cx="9144000" cy="125507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Information System Lab</a:t>
            </a:r>
            <a:br>
              <a:rPr lang="en-US" b="1" dirty="0" smtClean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Presentation</a:t>
            </a:r>
            <a:endParaRPr lang="en-US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8172" y="4686299"/>
            <a:ext cx="7862305" cy="44418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Presented By: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FF9900"/>
                </a:solidFill>
                <a:latin typeface="+mj-lt"/>
              </a:rPr>
              <a:t>Mithun Chandra Das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00B0F0"/>
                </a:solidFill>
                <a:latin typeface="+mj-lt"/>
              </a:rPr>
              <a:t>ID- </a:t>
            </a:r>
            <a:r>
              <a:rPr lang="en-US" b="1" dirty="0" smtClean="0">
                <a:solidFill>
                  <a:srgbClr val="00B0F0"/>
                </a:solidFill>
                <a:latin typeface="+mj-lt"/>
              </a:rPr>
              <a:t>16101200</a:t>
            </a:r>
            <a:endParaRPr lang="en-US" b="1" dirty="0" smtClean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2814637"/>
            <a:ext cx="4367213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2503383"/>
            <a:ext cx="4451253" cy="18716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 smtClean="0">
                <a:solidFill>
                  <a:srgbClr val="00B050"/>
                </a:solidFill>
              </a:rPr>
              <a:t>SUP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9900"/>
                </a:solidFill>
              </a:rPr>
              <a:t>Grocery Shop BD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30077"/>
            <a:ext cx="5871954" cy="5769386"/>
          </a:xfrm>
        </p:spPr>
      </p:pic>
    </p:spTree>
    <p:extLst>
      <p:ext uri="{BB962C8B-B14F-4D97-AF65-F5344CB8AC3E}">
        <p14:creationId xmlns:p14="http://schemas.microsoft.com/office/powerpoint/2010/main" val="39122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After this presentation we will able to understand.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563" y="3756074"/>
            <a:ext cx="6613599" cy="2339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Technology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Support &amp; Maintenance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8563" y="2343960"/>
            <a:ext cx="4930099" cy="172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Features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Common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Major Features    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24" y="1764493"/>
            <a:ext cx="4545876" cy="4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</a:rPr>
              <a:t>Features</a:t>
            </a:r>
            <a:endParaRPr lang="en-US" sz="8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85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Common Features- 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Friendly Homepage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 / Register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Arrivals / Offers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Shipping Policy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Wish list 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 Panel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3314" y="3784209"/>
            <a:ext cx="10515600" cy="1958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Major Features- 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Responsive Web Design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Zooming Image in Product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Rating &amp; Review Options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Compare Section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Search(by Category &amp; Price).	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57" y="1949352"/>
            <a:ext cx="4305560" cy="39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</a:rPr>
              <a:t>Technology</a:t>
            </a:r>
            <a:endParaRPr lang="en-US" sz="8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45" y="3072534"/>
            <a:ext cx="3997036" cy="163801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HTML5, CSS3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JAVASCRIPT, JQUERY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BOOTSTRAP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PHP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10" y="3388187"/>
            <a:ext cx="2573136" cy="1576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0" y="1882363"/>
            <a:ext cx="1371500" cy="189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47" y="1882363"/>
            <a:ext cx="1514173" cy="1514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13" y="3588212"/>
            <a:ext cx="2342653" cy="1967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78" y="1652936"/>
            <a:ext cx="1100401" cy="1543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33" y="4964233"/>
            <a:ext cx="3347037" cy="1825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973" y="3981618"/>
            <a:ext cx="1816692" cy="18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0621" y="523777"/>
            <a:ext cx="18271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5246" y="1122209"/>
            <a:ext cx="2074456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 for buying product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012740" y="1831893"/>
            <a:ext cx="339470" cy="209634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6944" y="2041391"/>
            <a:ext cx="2074456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 Website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6944" y="2994735"/>
            <a:ext cx="2074456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Product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084437" y="2768156"/>
            <a:ext cx="339470" cy="209634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1098289" y="3922523"/>
            <a:ext cx="2365908" cy="1586175"/>
          </a:xfrm>
          <a:prstGeom prst="diamond">
            <a:avLst/>
          </a:prstGeom>
          <a:solidFill>
            <a:srgbClr val="FF7F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is Available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111508" y="3712889"/>
            <a:ext cx="339470" cy="209634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46"/>
          <p:cNvSpPr/>
          <p:nvPr/>
        </p:nvSpPr>
        <p:spPr>
          <a:xfrm>
            <a:off x="702955" y="3132233"/>
            <a:ext cx="545910" cy="1631691"/>
          </a:xfrm>
          <a:custGeom>
            <a:avLst/>
            <a:gdLst>
              <a:gd name="connsiteX0" fmla="*/ 0 w 545911"/>
              <a:gd name="connsiteY0" fmla="*/ 1508544 h 1508544"/>
              <a:gd name="connsiteX1" fmla="*/ 0 w 545911"/>
              <a:gd name="connsiteY1" fmla="*/ 307075 h 1508544"/>
              <a:gd name="connsiteX2" fmla="*/ 238836 w 545911"/>
              <a:gd name="connsiteY2" fmla="*/ 68239 h 1508544"/>
              <a:gd name="connsiteX3" fmla="*/ 409433 w 545911"/>
              <a:gd name="connsiteY3" fmla="*/ 68239 h 1508544"/>
              <a:gd name="connsiteX4" fmla="*/ 409433 w 545911"/>
              <a:gd name="connsiteY4" fmla="*/ 0 h 1508544"/>
              <a:gd name="connsiteX5" fmla="*/ 545911 w 545911"/>
              <a:gd name="connsiteY5" fmla="*/ 136478 h 1508544"/>
              <a:gd name="connsiteX6" fmla="*/ 409433 w 545911"/>
              <a:gd name="connsiteY6" fmla="*/ 272956 h 1508544"/>
              <a:gd name="connsiteX7" fmla="*/ 409433 w 545911"/>
              <a:gd name="connsiteY7" fmla="*/ 204717 h 1508544"/>
              <a:gd name="connsiteX8" fmla="*/ 238836 w 545911"/>
              <a:gd name="connsiteY8" fmla="*/ 204717 h 1508544"/>
              <a:gd name="connsiteX9" fmla="*/ 136478 w 545911"/>
              <a:gd name="connsiteY9" fmla="*/ 307075 h 1508544"/>
              <a:gd name="connsiteX10" fmla="*/ 136478 w 545911"/>
              <a:gd name="connsiteY10" fmla="*/ 1508544 h 1508544"/>
              <a:gd name="connsiteX11" fmla="*/ 0 w 545911"/>
              <a:gd name="connsiteY11" fmla="*/ 1508544 h 1508544"/>
              <a:gd name="connsiteX0" fmla="*/ 0 w 545911"/>
              <a:gd name="connsiteY0" fmla="*/ 1508544 h 1631374"/>
              <a:gd name="connsiteX1" fmla="*/ 0 w 545911"/>
              <a:gd name="connsiteY1" fmla="*/ 307075 h 1631374"/>
              <a:gd name="connsiteX2" fmla="*/ 238836 w 545911"/>
              <a:gd name="connsiteY2" fmla="*/ 68239 h 1631374"/>
              <a:gd name="connsiteX3" fmla="*/ 409433 w 545911"/>
              <a:gd name="connsiteY3" fmla="*/ 68239 h 1631374"/>
              <a:gd name="connsiteX4" fmla="*/ 409433 w 545911"/>
              <a:gd name="connsiteY4" fmla="*/ 0 h 1631374"/>
              <a:gd name="connsiteX5" fmla="*/ 545911 w 545911"/>
              <a:gd name="connsiteY5" fmla="*/ 136478 h 1631374"/>
              <a:gd name="connsiteX6" fmla="*/ 409433 w 545911"/>
              <a:gd name="connsiteY6" fmla="*/ 272956 h 1631374"/>
              <a:gd name="connsiteX7" fmla="*/ 409433 w 545911"/>
              <a:gd name="connsiteY7" fmla="*/ 204717 h 1631374"/>
              <a:gd name="connsiteX8" fmla="*/ 238836 w 545911"/>
              <a:gd name="connsiteY8" fmla="*/ 204717 h 1631374"/>
              <a:gd name="connsiteX9" fmla="*/ 136478 w 545911"/>
              <a:gd name="connsiteY9" fmla="*/ 307075 h 1631374"/>
              <a:gd name="connsiteX10" fmla="*/ 136478 w 545911"/>
              <a:gd name="connsiteY10" fmla="*/ 1631374 h 1631374"/>
              <a:gd name="connsiteX11" fmla="*/ 0 w 545911"/>
              <a:gd name="connsiteY11" fmla="*/ 1508544 h 163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911" h="1631374">
                <a:moveTo>
                  <a:pt x="0" y="1508544"/>
                </a:moveTo>
                <a:lnTo>
                  <a:pt x="0" y="307075"/>
                </a:lnTo>
                <a:cubicBezTo>
                  <a:pt x="0" y="175170"/>
                  <a:pt x="106931" y="68239"/>
                  <a:pt x="238836" y="68239"/>
                </a:cubicBezTo>
                <a:lnTo>
                  <a:pt x="409433" y="68239"/>
                </a:lnTo>
                <a:lnTo>
                  <a:pt x="409433" y="0"/>
                </a:lnTo>
                <a:lnTo>
                  <a:pt x="545911" y="136478"/>
                </a:lnTo>
                <a:lnTo>
                  <a:pt x="409433" y="272956"/>
                </a:lnTo>
                <a:lnTo>
                  <a:pt x="409433" y="204717"/>
                </a:lnTo>
                <a:lnTo>
                  <a:pt x="238836" y="204717"/>
                </a:lnTo>
                <a:cubicBezTo>
                  <a:pt x="182305" y="204717"/>
                  <a:pt x="136478" y="250544"/>
                  <a:pt x="136478" y="307075"/>
                </a:cubicBezTo>
                <a:lnTo>
                  <a:pt x="136478" y="1631374"/>
                </a:lnTo>
                <a:lnTo>
                  <a:pt x="0" y="1508544"/>
                </a:lnTo>
                <a:close/>
              </a:path>
            </a:pathLst>
          </a:cu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183" y="4640776"/>
            <a:ext cx="387977" cy="136509"/>
          </a:xfrm>
          <a:prstGeom prst="rect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4629" y="4227013"/>
            <a:ext cx="484428" cy="4001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9057" y="5768165"/>
            <a:ext cx="2101756" cy="744908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to Cart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140376" y="5514357"/>
            <a:ext cx="339470" cy="258727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23130" y="5369437"/>
            <a:ext cx="520528" cy="4001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4617343" y="850435"/>
            <a:ext cx="1849319" cy="1586175"/>
          </a:xfrm>
          <a:prstGeom prst="diamond">
            <a:avLst/>
          </a:prstGeom>
          <a:solidFill>
            <a:srgbClr val="FF7F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an account?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749851" y="1496150"/>
            <a:ext cx="833544" cy="335743"/>
          </a:xfrm>
          <a:prstGeom prst="right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>
            <a:off x="3498145" y="1515594"/>
            <a:ext cx="303684" cy="3316408"/>
          </a:xfrm>
          <a:prstGeom prst="bentUpArrow">
            <a:avLst>
              <a:gd name="adj1" fmla="val 50000"/>
              <a:gd name="adj2" fmla="val 0"/>
              <a:gd name="adj3" fmla="val 25000"/>
            </a:avLst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500610" y="1515594"/>
            <a:ext cx="702646" cy="335743"/>
          </a:xfrm>
          <a:prstGeom prst="right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374007" y="4361958"/>
            <a:ext cx="339470" cy="209634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25728" y="2253804"/>
            <a:ext cx="520528" cy="4001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58396" y="1172289"/>
            <a:ext cx="484428" cy="4001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03255" y="1361293"/>
            <a:ext cx="1608235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Create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3187" y="2680820"/>
            <a:ext cx="1793475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Proceed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46772" y="2680820"/>
            <a:ext cx="1564717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7703067" y="2198808"/>
            <a:ext cx="571339" cy="335743"/>
          </a:xfrm>
          <a:prstGeom prst="right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6466662" y="2848134"/>
            <a:ext cx="773946" cy="335743"/>
          </a:xfrm>
          <a:prstGeom prst="right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00258" y="3634850"/>
            <a:ext cx="1793475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5264" y="4588880"/>
            <a:ext cx="1793475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Placed to Order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5400189" y="3406639"/>
            <a:ext cx="339470" cy="209634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62626" y="4266720"/>
            <a:ext cx="890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Offline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40607" y="3633207"/>
            <a:ext cx="1570881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Bkash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DBBL, NEXUS PAY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544127" y="3886098"/>
            <a:ext cx="659129" cy="335743"/>
          </a:xfrm>
          <a:prstGeom prst="right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53356" y="4587237"/>
            <a:ext cx="1558131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amount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7837637" y="3419111"/>
            <a:ext cx="339470" cy="209634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7905494" y="4361958"/>
            <a:ext cx="253854" cy="237218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3357" y="5541267"/>
            <a:ext cx="1558130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7939601" y="5299024"/>
            <a:ext cx="253854" cy="237218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5401930" y="5326608"/>
            <a:ext cx="339470" cy="209634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3187" y="5553530"/>
            <a:ext cx="1793475" cy="709820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Confirmed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ight Arrow 45"/>
          <p:cNvSpPr/>
          <p:nvPr/>
        </p:nvSpPr>
        <p:spPr>
          <a:xfrm rot="10800000">
            <a:off x="6466662" y="5768164"/>
            <a:ext cx="736594" cy="335743"/>
          </a:xfrm>
          <a:prstGeom prst="right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31795" y="3537484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Bent-Up Arrow 49"/>
          <p:cNvSpPr/>
          <p:nvPr/>
        </p:nvSpPr>
        <p:spPr>
          <a:xfrm>
            <a:off x="8844889" y="1025550"/>
            <a:ext cx="358404" cy="4943207"/>
          </a:xfrm>
          <a:prstGeom prst="bentUpArrow">
            <a:avLst>
              <a:gd name="adj1" fmla="val 50000"/>
              <a:gd name="adj2" fmla="val 0"/>
              <a:gd name="adj3" fmla="val 25000"/>
            </a:avLst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 Arrow 46"/>
          <p:cNvSpPr/>
          <p:nvPr/>
        </p:nvSpPr>
        <p:spPr>
          <a:xfrm rot="5400000">
            <a:off x="9598120" y="664834"/>
            <a:ext cx="545910" cy="1460660"/>
          </a:xfrm>
          <a:custGeom>
            <a:avLst/>
            <a:gdLst>
              <a:gd name="connsiteX0" fmla="*/ 0 w 545911"/>
              <a:gd name="connsiteY0" fmla="*/ 1508544 h 1508544"/>
              <a:gd name="connsiteX1" fmla="*/ 0 w 545911"/>
              <a:gd name="connsiteY1" fmla="*/ 307075 h 1508544"/>
              <a:gd name="connsiteX2" fmla="*/ 238836 w 545911"/>
              <a:gd name="connsiteY2" fmla="*/ 68239 h 1508544"/>
              <a:gd name="connsiteX3" fmla="*/ 409433 w 545911"/>
              <a:gd name="connsiteY3" fmla="*/ 68239 h 1508544"/>
              <a:gd name="connsiteX4" fmla="*/ 409433 w 545911"/>
              <a:gd name="connsiteY4" fmla="*/ 0 h 1508544"/>
              <a:gd name="connsiteX5" fmla="*/ 545911 w 545911"/>
              <a:gd name="connsiteY5" fmla="*/ 136478 h 1508544"/>
              <a:gd name="connsiteX6" fmla="*/ 409433 w 545911"/>
              <a:gd name="connsiteY6" fmla="*/ 272956 h 1508544"/>
              <a:gd name="connsiteX7" fmla="*/ 409433 w 545911"/>
              <a:gd name="connsiteY7" fmla="*/ 204717 h 1508544"/>
              <a:gd name="connsiteX8" fmla="*/ 238836 w 545911"/>
              <a:gd name="connsiteY8" fmla="*/ 204717 h 1508544"/>
              <a:gd name="connsiteX9" fmla="*/ 136478 w 545911"/>
              <a:gd name="connsiteY9" fmla="*/ 307075 h 1508544"/>
              <a:gd name="connsiteX10" fmla="*/ 136478 w 545911"/>
              <a:gd name="connsiteY10" fmla="*/ 1508544 h 1508544"/>
              <a:gd name="connsiteX11" fmla="*/ 0 w 545911"/>
              <a:gd name="connsiteY11" fmla="*/ 1508544 h 1508544"/>
              <a:gd name="connsiteX0" fmla="*/ 0 w 545911"/>
              <a:gd name="connsiteY0" fmla="*/ 1508544 h 1631374"/>
              <a:gd name="connsiteX1" fmla="*/ 0 w 545911"/>
              <a:gd name="connsiteY1" fmla="*/ 307075 h 1631374"/>
              <a:gd name="connsiteX2" fmla="*/ 238836 w 545911"/>
              <a:gd name="connsiteY2" fmla="*/ 68239 h 1631374"/>
              <a:gd name="connsiteX3" fmla="*/ 409433 w 545911"/>
              <a:gd name="connsiteY3" fmla="*/ 68239 h 1631374"/>
              <a:gd name="connsiteX4" fmla="*/ 409433 w 545911"/>
              <a:gd name="connsiteY4" fmla="*/ 0 h 1631374"/>
              <a:gd name="connsiteX5" fmla="*/ 545911 w 545911"/>
              <a:gd name="connsiteY5" fmla="*/ 136478 h 1631374"/>
              <a:gd name="connsiteX6" fmla="*/ 409433 w 545911"/>
              <a:gd name="connsiteY6" fmla="*/ 272956 h 1631374"/>
              <a:gd name="connsiteX7" fmla="*/ 409433 w 545911"/>
              <a:gd name="connsiteY7" fmla="*/ 204717 h 1631374"/>
              <a:gd name="connsiteX8" fmla="*/ 238836 w 545911"/>
              <a:gd name="connsiteY8" fmla="*/ 204717 h 1631374"/>
              <a:gd name="connsiteX9" fmla="*/ 136478 w 545911"/>
              <a:gd name="connsiteY9" fmla="*/ 307075 h 1631374"/>
              <a:gd name="connsiteX10" fmla="*/ 136478 w 545911"/>
              <a:gd name="connsiteY10" fmla="*/ 1631374 h 1631374"/>
              <a:gd name="connsiteX11" fmla="*/ 0 w 545911"/>
              <a:gd name="connsiteY11" fmla="*/ 1508544 h 163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911" h="1631374">
                <a:moveTo>
                  <a:pt x="0" y="1508544"/>
                </a:moveTo>
                <a:lnTo>
                  <a:pt x="0" y="307075"/>
                </a:lnTo>
                <a:cubicBezTo>
                  <a:pt x="0" y="175170"/>
                  <a:pt x="106931" y="68239"/>
                  <a:pt x="238836" y="68239"/>
                </a:cubicBezTo>
                <a:lnTo>
                  <a:pt x="409433" y="68239"/>
                </a:lnTo>
                <a:lnTo>
                  <a:pt x="409433" y="0"/>
                </a:lnTo>
                <a:lnTo>
                  <a:pt x="545911" y="136478"/>
                </a:lnTo>
                <a:lnTo>
                  <a:pt x="409433" y="272956"/>
                </a:lnTo>
                <a:lnTo>
                  <a:pt x="409433" y="204717"/>
                </a:lnTo>
                <a:lnTo>
                  <a:pt x="238836" y="204717"/>
                </a:lnTo>
                <a:cubicBezTo>
                  <a:pt x="182305" y="204717"/>
                  <a:pt x="136478" y="250544"/>
                  <a:pt x="136478" y="307075"/>
                </a:cubicBezTo>
                <a:lnTo>
                  <a:pt x="136478" y="1631374"/>
                </a:lnTo>
                <a:lnTo>
                  <a:pt x="0" y="1508544"/>
                </a:lnTo>
                <a:close/>
              </a:path>
            </a:pathLst>
          </a:cu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433872" y="1708990"/>
            <a:ext cx="2101756" cy="744908"/>
          </a:xfrm>
          <a:prstGeom prst="rect">
            <a:avLst/>
          </a:prstGeom>
          <a:solidFill>
            <a:srgbClr val="FF7F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Received Customer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5400189" y="2448588"/>
            <a:ext cx="339470" cy="209634"/>
          </a:xfrm>
          <a:prstGeom prst="downArrow">
            <a:avLst/>
          </a:prstGeom>
          <a:solidFill>
            <a:srgbClr val="FF7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Admin Panel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345873" cy="39619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 Login session.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Maintain category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Product Maintain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Upload Product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Edit Product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Delete Product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50527" y="1690688"/>
            <a:ext cx="4232563" cy="396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 See Customer Order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Live Chat with Customer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Maintain Order shipping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Update or Edit Brand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 Update slider</a:t>
            </a:r>
          </a:p>
        </p:txBody>
      </p:sp>
    </p:spTree>
    <p:extLst>
      <p:ext uri="{BB962C8B-B14F-4D97-AF65-F5344CB8AC3E}">
        <p14:creationId xmlns:p14="http://schemas.microsoft.com/office/powerpoint/2010/main" val="6926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37" y="856312"/>
            <a:ext cx="5587172" cy="5587172"/>
          </a:xfrm>
        </p:spPr>
      </p:pic>
    </p:spTree>
    <p:extLst>
      <p:ext uri="{BB962C8B-B14F-4D97-AF65-F5344CB8AC3E}">
        <p14:creationId xmlns:p14="http://schemas.microsoft.com/office/powerpoint/2010/main" val="34536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178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Information System Lab Presentation</vt:lpstr>
      <vt:lpstr>SUP Grocery Shop BD</vt:lpstr>
      <vt:lpstr>After this presentation we will able to understand.</vt:lpstr>
      <vt:lpstr>Features</vt:lpstr>
      <vt:lpstr>Technology</vt:lpstr>
      <vt:lpstr>PowerPoint Presentation</vt:lpstr>
      <vt:lpstr>Admin Panel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</dc:creator>
  <cp:lastModifiedBy>mithu</cp:lastModifiedBy>
  <cp:revision>29</cp:revision>
  <dcterms:created xsi:type="dcterms:W3CDTF">2018-12-11T05:11:44Z</dcterms:created>
  <dcterms:modified xsi:type="dcterms:W3CDTF">2018-12-12T14:44:54Z</dcterms:modified>
</cp:coreProperties>
</file>