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AB1B7-8A1D-4783-9AC9-6ACFDB3E97B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1B603-6952-4189-9E1B-AAFF5AFB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56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BA79-97D9-42AA-8AC7-5631A8C5407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D85C-8599-4BB1-AE64-AEDBC5BA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BA79-97D9-42AA-8AC7-5631A8C5407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D85C-8599-4BB1-AE64-AEDBC5BA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BA79-97D9-42AA-8AC7-5631A8C5407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D85C-8599-4BB1-AE64-AEDBC5BA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3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6272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2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30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51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28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44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39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4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BA79-97D9-42AA-8AC7-5631A8C5407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D85C-8599-4BB1-AE64-AEDBC5BA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29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99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18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82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914402" y="3366968"/>
            <a:ext cx="7079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698461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4736800" cy="151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25902" y="2045675"/>
            <a:ext cx="3739599" cy="442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090831" y="2045675"/>
            <a:ext cx="3739599" cy="442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100" y="2"/>
            <a:ext cx="892799" cy="151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z="240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" sz="2400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813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BA79-97D9-42AA-8AC7-5631A8C5407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D85C-8599-4BB1-AE64-AEDBC5BA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BA79-97D9-42AA-8AC7-5631A8C5407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D85C-8599-4BB1-AE64-AEDBC5BA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BA79-97D9-42AA-8AC7-5631A8C5407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D85C-8599-4BB1-AE64-AEDBC5BA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8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BA79-97D9-42AA-8AC7-5631A8C5407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D85C-8599-4BB1-AE64-AEDBC5BA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BA79-97D9-42AA-8AC7-5631A8C5407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D85C-8599-4BB1-AE64-AEDBC5BA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BA79-97D9-42AA-8AC7-5631A8C5407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D85C-8599-4BB1-AE64-AEDBC5BA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BA79-97D9-42AA-8AC7-5631A8C5407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D85C-8599-4BB1-AE64-AEDBC5BA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6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BA79-97D9-42AA-8AC7-5631A8C5407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D85C-8599-4BB1-AE64-AEDBC5BA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1" y="2286001"/>
            <a:ext cx="5309699" cy="1546399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Welcome</a:t>
            </a:r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11328438" y="6224693"/>
            <a:ext cx="669599" cy="6333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400" dirty="0">
                <a:solidFill>
                  <a:prstClr val="black">
                    <a:shade val="50000"/>
                  </a:prstClr>
                </a:solidFill>
                <a:latin typeface="Book Antiqu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6215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78"/>
            <a:ext cx="10972800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PRODUCTS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3" y="1732531"/>
            <a:ext cx="11522159" cy="4684145"/>
          </a:xfrm>
        </p:spPr>
      </p:pic>
    </p:spTree>
    <p:extLst>
      <p:ext uri="{BB962C8B-B14F-4D97-AF65-F5344CB8AC3E}">
        <p14:creationId xmlns:p14="http://schemas.microsoft.com/office/powerpoint/2010/main" val="7440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78"/>
            <a:ext cx="10972800" cy="1030404"/>
          </a:xfrm>
        </p:spPr>
        <p:txBody>
          <a:bodyPr>
            <a:normAutofit/>
          </a:bodyPr>
          <a:lstStyle/>
          <a:p>
            <a:r>
              <a:rPr lang="en-US" cap="all" dirty="0" smtClean="0">
                <a:solidFill>
                  <a:srgbClr val="FF0000"/>
                </a:solidFill>
                <a:effectLst/>
              </a:rPr>
              <a:t>Finally footer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" y="1814944"/>
            <a:ext cx="11833619" cy="3859021"/>
          </a:xfrm>
        </p:spPr>
      </p:pic>
    </p:spTree>
    <p:extLst>
      <p:ext uri="{BB962C8B-B14F-4D97-AF65-F5344CB8AC3E}">
        <p14:creationId xmlns:p14="http://schemas.microsoft.com/office/powerpoint/2010/main" val="29886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78"/>
            <a:ext cx="10972800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LOGIN and REGISTER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00" y="1787236"/>
            <a:ext cx="10247191" cy="3543390"/>
          </a:xfrm>
        </p:spPr>
      </p:pic>
    </p:spTree>
    <p:extLst>
      <p:ext uri="{BB962C8B-B14F-4D97-AF65-F5344CB8AC3E}">
        <p14:creationId xmlns:p14="http://schemas.microsoft.com/office/powerpoint/2010/main" val="1488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78"/>
            <a:ext cx="10972800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5" y="1151424"/>
            <a:ext cx="10288436" cy="18100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8" y="3827073"/>
            <a:ext cx="4391425" cy="2881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82" y="3009012"/>
            <a:ext cx="4469884" cy="36994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960" y="3242298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Profile 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 rot="19493788">
            <a:off x="2931952" y="5097280"/>
            <a:ext cx="4256470" cy="166783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1570690">
            <a:off x="8298873" y="6472749"/>
            <a:ext cx="554182" cy="126489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78"/>
            <a:ext cx="10972800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Lets see how user buy a product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0" y="2411069"/>
            <a:ext cx="2619741" cy="3372321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12" y="1569493"/>
            <a:ext cx="9103057" cy="4517408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20213152">
            <a:off x="2135907" y="5199797"/>
            <a:ext cx="784896" cy="1774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0213152">
            <a:off x="5703551" y="3878240"/>
            <a:ext cx="784896" cy="1774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300464">
            <a:off x="7486408" y="3969787"/>
            <a:ext cx="784896" cy="1774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8008776">
            <a:off x="8034014" y="2558009"/>
            <a:ext cx="784896" cy="1774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1381243">
            <a:off x="10940989" y="2058717"/>
            <a:ext cx="784896" cy="1774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78"/>
            <a:ext cx="10972800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COMPARE YOUR PRODUCT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25" y="1632504"/>
            <a:ext cx="8887883" cy="4467849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6" y="2192062"/>
            <a:ext cx="2429214" cy="306232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20213152">
            <a:off x="299067" y="5165677"/>
            <a:ext cx="784896" cy="1774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74" y="831689"/>
            <a:ext cx="10972800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WISHLIST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43" y="2400635"/>
            <a:ext cx="8218501" cy="322942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00635"/>
            <a:ext cx="2570328" cy="286740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0213152">
            <a:off x="1502316" y="5054635"/>
            <a:ext cx="784896" cy="1774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78"/>
            <a:ext cx="10972800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BUY NOW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1" y="2653476"/>
            <a:ext cx="2486372" cy="26292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80" y="2402006"/>
            <a:ext cx="8344029" cy="314854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0213152">
            <a:off x="1459083" y="4374108"/>
            <a:ext cx="784896" cy="1774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0213152">
            <a:off x="7944045" y="5461839"/>
            <a:ext cx="784896" cy="1774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213152">
            <a:off x="4709526" y="5467374"/>
            <a:ext cx="784896" cy="1774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78"/>
            <a:ext cx="10972800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PAYMENT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56" y="1464031"/>
            <a:ext cx="7485287" cy="4419314"/>
          </a:xfrm>
        </p:spPr>
      </p:pic>
    </p:spTree>
    <p:extLst>
      <p:ext uri="{BB962C8B-B14F-4D97-AF65-F5344CB8AC3E}">
        <p14:creationId xmlns:p14="http://schemas.microsoft.com/office/powerpoint/2010/main" val="37030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909"/>
            <a:ext cx="10972800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PAYMENT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2" y="1092313"/>
            <a:ext cx="7926393" cy="41058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88" y="4322445"/>
            <a:ext cx="495369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9963" y="634203"/>
            <a:ext cx="3347305" cy="86177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B050"/>
                </a:solidFill>
                <a:latin typeface="Agency FB" panose="020B0503020202020204" pitchFamily="34" charset="0"/>
              </a:rPr>
              <a:t>Presentation 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510" y="4953001"/>
            <a:ext cx="5714999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Dosis" panose="020B0604020202020204" charset="0"/>
              </a:rPr>
              <a:t>16101200  </a:t>
            </a:r>
            <a:r>
              <a:rPr lang="en-US" sz="2800" dirty="0" smtClean="0">
                <a:solidFill>
                  <a:srgbClr val="00B050"/>
                </a:solidFill>
                <a:latin typeface="Dosis" panose="020B0604020202020204" charset="0"/>
              </a:rPr>
              <a:t>- MITHUN </a:t>
            </a:r>
            <a:r>
              <a:rPr lang="en-US" sz="2800" dirty="0" smtClean="0">
                <a:solidFill>
                  <a:srgbClr val="00B050"/>
                </a:solidFill>
                <a:latin typeface="Dosis" panose="020B0604020202020204" charset="0"/>
              </a:rPr>
              <a:t>DAS</a:t>
            </a:r>
            <a:endParaRPr lang="en-US" sz="2800" dirty="0">
              <a:solidFill>
                <a:srgbClr val="00B050"/>
              </a:solidFill>
              <a:latin typeface="Dosis" panose="020B060402020202020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>
          <a:xfrm>
            <a:off x="9998402" y="5338002"/>
            <a:ext cx="669599" cy="1519999"/>
          </a:xfrm>
        </p:spPr>
        <p:txBody>
          <a:bodyPr/>
          <a:lstStyle/>
          <a:p>
            <a:r>
              <a:rPr lang="en" sz="2400" dirty="0">
                <a:solidFill>
                  <a:prstClr val="black">
                    <a:shade val="50000"/>
                  </a:prstClr>
                </a:solidFill>
                <a:latin typeface="Book Antiqu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126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78"/>
            <a:ext cx="10972800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ADMIN PANEL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3" y="1843296"/>
            <a:ext cx="3048000" cy="34580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49" y="1843296"/>
            <a:ext cx="8543499" cy="449882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0213152">
            <a:off x="380911" y="4428699"/>
            <a:ext cx="784896" cy="1774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3684420">
            <a:off x="10681953" y="1504285"/>
            <a:ext cx="784896" cy="1774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0"/>
            <a:ext cx="10927308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CATEGORY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04" y="1116950"/>
            <a:ext cx="4401164" cy="169568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25" y="2899184"/>
            <a:ext cx="8532870" cy="370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0"/>
            <a:ext cx="10927308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BRAND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28" y="1421256"/>
            <a:ext cx="6544588" cy="17909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603058"/>
            <a:ext cx="10058400" cy="25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0"/>
            <a:ext cx="10927308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PRODUCT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0" y="922588"/>
            <a:ext cx="11283170" cy="5859213"/>
          </a:xfrm>
        </p:spPr>
      </p:pic>
    </p:spTree>
    <p:extLst>
      <p:ext uri="{BB962C8B-B14F-4D97-AF65-F5344CB8AC3E}">
        <p14:creationId xmlns:p14="http://schemas.microsoft.com/office/powerpoint/2010/main" val="22498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0"/>
            <a:ext cx="10927308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PRODUCT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2" y="1705969"/>
            <a:ext cx="11881681" cy="4608485"/>
          </a:xfrm>
        </p:spPr>
      </p:pic>
    </p:spTree>
    <p:extLst>
      <p:ext uri="{BB962C8B-B14F-4D97-AF65-F5344CB8AC3E}">
        <p14:creationId xmlns:p14="http://schemas.microsoft.com/office/powerpoint/2010/main" val="37077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0"/>
            <a:ext cx="10927308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 ORDER AND CONFIRM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2" y="1719618"/>
            <a:ext cx="11372622" cy="4249663"/>
          </a:xfrm>
        </p:spPr>
      </p:pic>
    </p:spTree>
    <p:extLst>
      <p:ext uri="{BB962C8B-B14F-4D97-AF65-F5344CB8AC3E}">
        <p14:creationId xmlns:p14="http://schemas.microsoft.com/office/powerpoint/2010/main" val="12427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71" y="723331"/>
            <a:ext cx="10927308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 CONFIRMATION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4" y="2511189"/>
            <a:ext cx="11728105" cy="2960057"/>
          </a:xfrm>
        </p:spPr>
      </p:pic>
    </p:spTree>
    <p:extLst>
      <p:ext uri="{BB962C8B-B14F-4D97-AF65-F5344CB8AC3E}">
        <p14:creationId xmlns:p14="http://schemas.microsoft.com/office/powerpoint/2010/main" val="8764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71" y="723331"/>
            <a:ext cx="10927308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ADIMN REMOVE PRODUCT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4" y="2141834"/>
            <a:ext cx="10612331" cy="3886742"/>
          </a:xfrm>
        </p:spPr>
      </p:pic>
    </p:spTree>
    <p:extLst>
      <p:ext uri="{BB962C8B-B14F-4D97-AF65-F5344CB8AC3E}">
        <p14:creationId xmlns:p14="http://schemas.microsoft.com/office/powerpoint/2010/main" val="378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71" y="723331"/>
            <a:ext cx="10927308" cy="10304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YOU FELL ANY QUERY THEN CONTACT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92" y="1721901"/>
            <a:ext cx="10096608" cy="4877337"/>
          </a:xfrm>
        </p:spPr>
      </p:pic>
      <p:sp>
        <p:nvSpPr>
          <p:cNvPr id="7" name="Right Arrow 6"/>
          <p:cNvSpPr/>
          <p:nvPr/>
        </p:nvSpPr>
        <p:spPr>
          <a:xfrm rot="20213152">
            <a:off x="6549698" y="6533640"/>
            <a:ext cx="784896" cy="17742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71" y="723331"/>
            <a:ext cx="10927308" cy="10304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ADMIN RECEIVE THIS SMS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3" y="1904501"/>
            <a:ext cx="10060555" cy="4877300"/>
          </a:xfrm>
        </p:spPr>
      </p:pic>
    </p:spTree>
    <p:extLst>
      <p:ext uri="{BB962C8B-B14F-4D97-AF65-F5344CB8AC3E}">
        <p14:creationId xmlns:p14="http://schemas.microsoft.com/office/powerpoint/2010/main" val="26903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427" y="1786698"/>
            <a:ext cx="7689975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E-Commerce Website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8427" y="3409950"/>
            <a:ext cx="8686800" cy="11430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SUP ONLINE SHOPPING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998402" y="5338002"/>
            <a:ext cx="669599" cy="1519999"/>
          </a:xfrm>
        </p:spPr>
        <p:txBody>
          <a:bodyPr/>
          <a:lstStyle/>
          <a:p>
            <a:fld id="{00000000-1234-1234-1234-123412341234}" type="slidenum">
              <a:rPr lang="en" sz="2400">
                <a:solidFill>
                  <a:prstClr val="black">
                    <a:shade val="50000"/>
                  </a:prstClr>
                </a:solidFill>
                <a:latin typeface="Book Antiqua"/>
              </a:rPr>
              <a:pPr/>
              <a:t>3</a:t>
            </a:fld>
            <a:endParaRPr lang="en" sz="2400" dirty="0">
              <a:solidFill>
                <a:prstClr val="black">
                  <a:shade val="50000"/>
                </a:prstClr>
              </a:solidFill>
              <a:latin typeface="Book Antiqu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3" y="4552950"/>
            <a:ext cx="3530886" cy="15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23" y="661916"/>
            <a:ext cx="10972800" cy="9894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 we learn from this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6623" y="2540128"/>
            <a:ext cx="8534400" cy="355587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How to create interactive design using Html5, Css3, JavaScript slider etc.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Basic syntax of PHP.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PHP form validation.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Database Connection by PHP.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PHP Session.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 smtClean="0"/>
              <a:t>Different types of operation using SQL.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863932"/>
            <a:ext cx="6963718" cy="52825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25459" y="6492876"/>
            <a:ext cx="762000" cy="365125"/>
          </a:xfrm>
        </p:spPr>
        <p:txBody>
          <a:bodyPr/>
          <a:lstStyle/>
          <a:p>
            <a:fld id="{DE3A43E3-66CC-4F3D-84DD-8F578898D1F8}" type="slidenum">
              <a:rPr lang="en-US" smtClean="0">
                <a:solidFill>
                  <a:srgbClr val="FF0000"/>
                </a:solidFill>
              </a:rPr>
              <a:pPr/>
              <a:t>31</a:t>
            </a:fld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540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415" y="213626"/>
            <a:ext cx="6699170" cy="64307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43E3-66CC-4F3D-84DD-8F578898D1F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548"/>
      </p:ext>
    </p:extLst>
  </p:cSld>
  <p:clrMapOvr>
    <a:masterClrMapping/>
  </p:clrMapOvr>
  <p:transition spd="med"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425" y="990600"/>
            <a:ext cx="7689975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8425" y="2438400"/>
            <a:ext cx="8956035" cy="264621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E-Commerce?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600" b="1" dirty="0" smtClean="0">
                <a:solidFill>
                  <a:srgbClr val="00B050"/>
                </a:solidFill>
              </a:rPr>
              <a:t>What is the purpose of our Project?</a:t>
            </a:r>
            <a:endParaRPr lang="en-US" sz="3600" b="1" dirty="0">
              <a:solidFill>
                <a:srgbClr val="00B050"/>
              </a:solidFill>
            </a:endParaRPr>
          </a:p>
          <a:p>
            <a:pPr marL="548640" lvl="3" indent="-411480">
              <a:buClr>
                <a:schemeClr val="tx1">
                  <a:shade val="95000"/>
                </a:schemeClr>
              </a:buClr>
              <a:buFont typeface="Wingdings 2"/>
              <a:buChar char=""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Tools and Languages.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3" indent="-411480">
              <a:buClr>
                <a:schemeClr val="tx1">
                  <a:shade val="95000"/>
                </a:schemeClr>
              </a:buClr>
              <a:buFont typeface="Wingdings 2"/>
              <a:buChar char=""/>
            </a:pPr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our Website works?</a:t>
            </a:r>
            <a:endParaRPr 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3" indent="-411480">
              <a:buClr>
                <a:schemeClr val="tx1">
                  <a:shade val="95000"/>
                </a:schemeClr>
              </a:buClr>
              <a:buFont typeface="Wingdings 2"/>
              <a:buChar char=""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we learned from this project?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7160" lvl="3" indent="0">
              <a:buClr>
                <a:schemeClr val="tx1">
                  <a:shade val="95000"/>
                </a:schemeClr>
              </a:buClr>
              <a:buNone/>
            </a:pP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37160" lvl="3" indent="0">
              <a:buClr>
                <a:schemeClr val="tx1">
                  <a:shade val="95000"/>
                </a:schemeClr>
              </a:buClr>
              <a:buNone/>
            </a:pP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3" indent="-411480">
              <a:buClr>
                <a:schemeClr val="tx1">
                  <a:shade val="95000"/>
                </a:schemeClr>
              </a:buClr>
              <a:buNone/>
            </a:pPr>
            <a:endParaRPr lang="en-US" sz="3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998402" y="5338002"/>
            <a:ext cx="669599" cy="1519999"/>
          </a:xfrm>
        </p:spPr>
        <p:txBody>
          <a:bodyPr/>
          <a:lstStyle/>
          <a:p>
            <a:fld id="{00000000-1234-1234-1234-123412341234}" type="slidenum">
              <a:rPr lang="en" sz="2400">
                <a:solidFill>
                  <a:prstClr val="black">
                    <a:shade val="50000"/>
                  </a:prstClr>
                </a:solidFill>
                <a:latin typeface="Book Antiqua"/>
              </a:rPr>
              <a:pPr/>
              <a:t>4</a:t>
            </a:fld>
            <a:endParaRPr lang="en" sz="2400" dirty="0">
              <a:solidFill>
                <a:prstClr val="black">
                  <a:shade val="50000"/>
                </a:prstClr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8081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E-Commerce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commonly known as </a:t>
            </a:r>
            <a:r>
              <a:rPr lang="en-US" dirty="0">
                <a:solidFill>
                  <a:srgbClr val="FF0000"/>
                </a:solidFill>
              </a:rPr>
              <a:t>electronic marketing</a:t>
            </a:r>
            <a:r>
              <a:rPr lang="en-US" dirty="0"/>
              <a:t>. </a:t>
            </a:r>
            <a:r>
              <a:rPr lang="en-US" dirty="0" smtClean="0"/>
              <a:t>It </a:t>
            </a:r>
            <a:r>
              <a:rPr lang="en-US" dirty="0"/>
              <a:t>consist of buying and selling goods and services </a:t>
            </a:r>
            <a:r>
              <a:rPr lang="en-US" dirty="0" smtClean="0"/>
              <a:t>over an </a:t>
            </a:r>
            <a:r>
              <a:rPr lang="en-US" dirty="0"/>
              <a:t>electronic system such as the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E-commerce</a:t>
            </a:r>
            <a:r>
              <a:rPr lang="en-US" dirty="0"/>
              <a:t> is the purchasing , selling &amp; exchanging</a:t>
            </a:r>
            <a:br>
              <a:rPr lang="en-US" dirty="0"/>
            </a:br>
            <a:r>
              <a:rPr lang="en-US" dirty="0"/>
              <a:t>goods and services over computer network or internet</a:t>
            </a:r>
            <a:br>
              <a:rPr lang="en-US" dirty="0"/>
            </a:br>
            <a:r>
              <a:rPr lang="en-US" dirty="0"/>
              <a:t>through which </a:t>
            </a:r>
            <a:r>
              <a:rPr lang="en-US" dirty="0">
                <a:solidFill>
                  <a:srgbClr val="FF0000"/>
                </a:solidFill>
              </a:rPr>
              <a:t>transactions</a:t>
            </a:r>
            <a:r>
              <a:rPr lang="en-US" dirty="0"/>
              <a:t> or terms of sale are</a:t>
            </a:r>
            <a:br>
              <a:rPr lang="en-US" dirty="0"/>
            </a:br>
            <a:r>
              <a:rPr lang="en-US" dirty="0"/>
              <a:t>performed </a:t>
            </a:r>
            <a:r>
              <a:rPr lang="en-US" dirty="0" smtClean="0">
                <a:solidFill>
                  <a:srgbClr val="FF0000"/>
                </a:solidFill>
              </a:rPr>
              <a:t>electronically</a:t>
            </a:r>
            <a:r>
              <a:rPr lang="en-US" dirty="0" smtClean="0"/>
              <a:t> or some times its </a:t>
            </a:r>
            <a:r>
              <a:rPr lang="en-US" dirty="0" smtClean="0">
                <a:solidFill>
                  <a:srgbClr val="FF0000"/>
                </a:solidFill>
              </a:rPr>
              <a:t>cash</a:t>
            </a:r>
            <a:r>
              <a:rPr lang="en-US" dirty="0" smtClean="0"/>
              <a:t> on delivery.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Purpose of Our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4107873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purpose</a:t>
            </a:r>
            <a:r>
              <a:rPr lang="en-US" sz="3600" dirty="0"/>
              <a:t> of this project is that </a:t>
            </a:r>
            <a:r>
              <a:rPr lang="en-US" sz="3600" dirty="0" smtClean="0"/>
              <a:t>any person </a:t>
            </a:r>
            <a:r>
              <a:rPr lang="en-US" sz="3600" dirty="0"/>
              <a:t>can sell their product </a:t>
            </a:r>
            <a:r>
              <a:rPr lang="en-US" sz="3600" dirty="0">
                <a:solidFill>
                  <a:srgbClr val="FF0000"/>
                </a:solidFill>
              </a:rPr>
              <a:t>online</a:t>
            </a:r>
            <a:r>
              <a:rPr lang="en-US" sz="3600" dirty="0"/>
              <a:t> </a:t>
            </a:r>
            <a:r>
              <a:rPr lang="en-US" sz="3600" dirty="0" smtClean="0"/>
              <a:t>and earn cash. Because </a:t>
            </a:r>
            <a:r>
              <a:rPr lang="en-US" sz="3600" b="1" dirty="0" smtClean="0">
                <a:solidFill>
                  <a:srgbClr val="FF0000"/>
                </a:solidFill>
              </a:rPr>
              <a:t>E</a:t>
            </a:r>
            <a:r>
              <a:rPr lang="en-US" sz="3600" dirty="0" smtClean="0">
                <a:solidFill>
                  <a:srgbClr val="FF0000"/>
                </a:solidFill>
              </a:rPr>
              <a:t>-</a:t>
            </a:r>
            <a:r>
              <a:rPr lang="en-US" sz="3600" b="1" dirty="0" smtClean="0">
                <a:solidFill>
                  <a:srgbClr val="FF0000"/>
                </a:solidFill>
              </a:rPr>
              <a:t>commerce</a:t>
            </a:r>
            <a:r>
              <a:rPr lang="en-US" sz="3600" b="1" dirty="0" smtClean="0"/>
              <a:t> </a:t>
            </a:r>
            <a:r>
              <a:rPr lang="en-US" sz="3600" dirty="0" smtClean="0"/>
              <a:t>is the buying and selling of goods and services, or the transmitting of funds or data, over an electronic network, primarily the Internet.                                       </a:t>
            </a:r>
          </a:p>
          <a:p>
            <a:pPr marL="137160" indent="0">
              <a:buNone/>
            </a:pP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3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Languages and Tools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6109" y="1690253"/>
            <a:ext cx="4641273" cy="41078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</a:rPr>
              <a:t>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PHOTOSHOP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BRACKET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NOTEPADE++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752599"/>
            <a:ext cx="4641273" cy="41078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00B050"/>
                </a:solidFill>
              </a:rPr>
              <a:t>LANGUAGES </a:t>
            </a:r>
            <a:r>
              <a:rPr lang="en-US" sz="3600" dirty="0" smtClean="0">
                <a:solidFill>
                  <a:srgbClr val="00B050"/>
                </a:solidFill>
              </a:rPr>
              <a:t>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HTML5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CSS3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DATABASE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636"/>
            <a:ext cx="10972800" cy="87283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HEADER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7" y="1003127"/>
            <a:ext cx="10977378" cy="55961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D6C4-A238-4926-943E-5F5825D7FC5E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9773969">
            <a:off x="5781320" y="2012949"/>
            <a:ext cx="938138" cy="27614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9773969">
            <a:off x="9328083" y="2012950"/>
            <a:ext cx="938138" cy="27614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2179008">
            <a:off x="7673477" y="1158458"/>
            <a:ext cx="938138" cy="27614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78"/>
            <a:ext cx="10972800" cy="1030404"/>
          </a:xfrm>
        </p:spPr>
        <p:txBody>
          <a:bodyPr>
            <a:normAutofit/>
          </a:bodyPr>
          <a:lstStyle/>
          <a:p>
            <a:r>
              <a:rPr lang="en-US" cap="all" dirty="0" smtClean="0">
                <a:solidFill>
                  <a:srgbClr val="FF0000"/>
                </a:solidFill>
                <a:effectLst/>
              </a:rPr>
              <a:t>FEATURE PRODUCTS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9D6C4-A238-4926-943E-5F5825D7FC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438914"/>
            <a:ext cx="11139055" cy="4855029"/>
          </a:xfrm>
        </p:spPr>
      </p:pic>
    </p:spTree>
    <p:extLst>
      <p:ext uri="{BB962C8B-B14F-4D97-AF65-F5344CB8AC3E}">
        <p14:creationId xmlns:p14="http://schemas.microsoft.com/office/powerpoint/2010/main" val="40693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278</Words>
  <Application>Microsoft Office PowerPoint</Application>
  <PresentationFormat>Widescreen</PresentationFormat>
  <Paragraphs>93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Agency FB</vt:lpstr>
      <vt:lpstr>Arial</vt:lpstr>
      <vt:lpstr>Book Antiqua</vt:lpstr>
      <vt:lpstr>Calibri</vt:lpstr>
      <vt:lpstr>Calibri Light</vt:lpstr>
      <vt:lpstr>Dosis</vt:lpstr>
      <vt:lpstr>Lucida Sans</vt:lpstr>
      <vt:lpstr>Wingdings</vt:lpstr>
      <vt:lpstr>Wingdings 2</vt:lpstr>
      <vt:lpstr>Wingdings 3</vt:lpstr>
      <vt:lpstr>Office Theme</vt:lpstr>
      <vt:lpstr>1_Apex</vt:lpstr>
      <vt:lpstr>Welcome</vt:lpstr>
      <vt:lpstr>PowerPoint Presentation</vt:lpstr>
      <vt:lpstr> E-Commerce Website</vt:lpstr>
      <vt:lpstr>Contents</vt:lpstr>
      <vt:lpstr>E-Commerce</vt:lpstr>
      <vt:lpstr>Purpose of Our Project</vt:lpstr>
      <vt:lpstr>Languages and Tools</vt:lpstr>
      <vt:lpstr>HEADER</vt:lpstr>
      <vt:lpstr>FEATURE PRODUCTS</vt:lpstr>
      <vt:lpstr>NEW PRODUCTS</vt:lpstr>
      <vt:lpstr>Finally footer</vt:lpstr>
      <vt:lpstr>LOGIN and REGISTER</vt:lpstr>
      <vt:lpstr>USER DETAILS</vt:lpstr>
      <vt:lpstr>Lets see how user buy a product</vt:lpstr>
      <vt:lpstr>COMPARE YOUR PRODUCT</vt:lpstr>
      <vt:lpstr>WISHLIST</vt:lpstr>
      <vt:lpstr>BUY NOW</vt:lpstr>
      <vt:lpstr>PAYMENT</vt:lpstr>
      <vt:lpstr>PAYMENT DETAILS</vt:lpstr>
      <vt:lpstr>ADMIN PANEL</vt:lpstr>
      <vt:lpstr>ADD CATEGORY</vt:lpstr>
      <vt:lpstr>ADD BRAND</vt:lpstr>
      <vt:lpstr>ADD PRODUCT</vt:lpstr>
      <vt:lpstr>PRODUCT LIST</vt:lpstr>
      <vt:lpstr>RECEIVE ORDER AND CONFIRM</vt:lpstr>
      <vt:lpstr>USER CONFIRMATION</vt:lpstr>
      <vt:lpstr>NOW ADIMN REMOVE PRODUCT </vt:lpstr>
      <vt:lpstr>IF YOU FELL ANY QUERY THEN CONTACT</vt:lpstr>
      <vt:lpstr>NOW ADMIN RECEIVE THIS SMS</vt:lpstr>
      <vt:lpstr>What  we learn from this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mithuncse404@outlook.com</dc:creator>
  <cp:lastModifiedBy>mithu</cp:lastModifiedBy>
  <cp:revision>53</cp:revision>
  <dcterms:created xsi:type="dcterms:W3CDTF">2018-09-15T02:32:34Z</dcterms:created>
  <dcterms:modified xsi:type="dcterms:W3CDTF">2018-12-12T14:46:15Z</dcterms:modified>
</cp:coreProperties>
</file>