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0000" lnSpcReduction="20000"/>
          </a:bodyPr>
          <a:lstStyle/>
          <a:p>
            <a:r>
              <a:rPr lang="en-US" dirty="0" smtClean="0"/>
              <a:t>By,</a:t>
            </a:r>
            <a:endParaRPr lang="en-US" dirty="0" smtClean="0"/>
          </a:p>
          <a:p>
            <a:r>
              <a:rPr lang="en-US" dirty="0" smtClean="0"/>
              <a:t>Mithun MG</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3833</Words>
  <Application>WPS Presentation</Application>
  <PresentationFormat>Custom</PresentationFormat>
  <Paragraphs>59</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Century Gothic</vt:lpstr>
      <vt:lpstr>Segoe Print</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Mithu</cp:lastModifiedBy>
  <cp:revision>5</cp:revision>
  <dcterms:created xsi:type="dcterms:W3CDTF">2020-01-05T08:05:00Z</dcterms:created>
  <dcterms:modified xsi:type="dcterms:W3CDTF">2020-03-17T17:59:47Z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1033-11.2.0.9169</vt:lpwstr>
  </property>
</Properties>
</file>