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1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3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9BBF2-00E1-42F6-9F5B-A988C377CF54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1228-11C4-47CD-A55A-9E098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3669"/>
            <a:ext cx="12192000" cy="86142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en-US" sz="55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9231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7095" y="3353318"/>
            <a:ext cx="10957809" cy="102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5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একটি জাভাস্ক্রিপ্ট ফাংশন একটি নির্দিষ্ট কাজ সম্পাদন করার জন্য ডিজাইন করা কোডের একটি </a:t>
            </a:r>
            <a:r>
              <a:rPr lang="as-IN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ব্লক</a:t>
            </a: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।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1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99271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Definition…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4854" y="3233398"/>
            <a:ext cx="11692326" cy="1983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400" b="1" dirty="0" smtClean="0">
                <a:solidFill>
                  <a:schemeClr val="tx1"/>
                </a:solidFill>
              </a:rPr>
              <a:t>একটি জাভাস্ক্রিপ্ট ফাংশন হল কত গুলো জাভাস্ক্রিপ্ট স্টেটমেন্টের সমষ্টি।</a:t>
            </a:r>
            <a:r>
              <a:rPr lang="en-US" sz="24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PinkiyMJ" panose="00000400000000000000" pitchFamily="2" charset="0"/>
                <a:ea typeface="Verdana" panose="020B0604030504040204" pitchFamily="34" charset="0"/>
                <a:cs typeface="PinkiyMJ" panose="00000400000000000000" pitchFamily="2" charset="0"/>
              </a:rPr>
              <a:t>কোনো</a:t>
            </a: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প্রোগ্রামে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যখন একটা ফাংশন কল করা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হয়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, তখন সেই ফাংশনের মধ্যস্থিত স্টেটমেন্ট গুলো পর্যায়ক্রমে </a:t>
            </a:r>
            <a:r>
              <a:rPr lang="en-US" sz="2400" b="1" dirty="0">
                <a:solidFill>
                  <a:schemeClr val="tx1"/>
                </a:solidFill>
                <a:cs typeface="PinkiyMJ" panose="00000400000000000000" pitchFamily="2" charset="0"/>
              </a:rPr>
              <a:t>execute</a:t>
            </a:r>
            <a:r>
              <a:rPr lang="en-US" sz="2400" b="1" dirty="0">
                <a:solidFill>
                  <a:schemeClr val="tx1"/>
                </a:solidFill>
                <a:latin typeface="PinkiyMJ" panose="00000400000000000000" pitchFamily="2" charset="0"/>
                <a:cs typeface="PinkiyMJ" panose="00000400000000000000" pitchFamily="2" charset="0"/>
              </a:rPr>
              <a:t>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হতে বা </a:t>
            </a:r>
            <a:r>
              <a:rPr lang="en-US" sz="2400" b="1" dirty="0">
                <a:solidFill>
                  <a:schemeClr val="tx1"/>
                </a:solidFill>
                <a:cs typeface="PinkiyMJ" panose="00000400000000000000" pitchFamily="2" charset="0"/>
              </a:rPr>
              <a:t>run</a:t>
            </a:r>
            <a:r>
              <a:rPr lang="en-US" sz="2400" b="1" dirty="0">
                <a:solidFill>
                  <a:schemeClr val="tx1"/>
                </a:solidFill>
                <a:latin typeface="PinkiyMJ" panose="00000400000000000000" pitchFamily="2" charset="0"/>
                <a:cs typeface="PinkiyMJ" panose="00000400000000000000" pitchFamily="2" charset="0"/>
              </a:rPr>
              <a:t> </a:t>
            </a:r>
            <a:r>
              <a:rPr lang="as-IN" sz="2400" b="1" dirty="0" smtClean="0">
                <a:solidFill>
                  <a:schemeClr val="tx1"/>
                </a:solidFill>
                <a:latin typeface="PinkiyMJ" panose="00000400000000000000" pitchFamily="2" charset="0"/>
              </a:rPr>
              <a:t>করতে </a:t>
            </a:r>
            <a:r>
              <a:rPr lang="as-IN" sz="2400" b="1" dirty="0">
                <a:solidFill>
                  <a:schemeClr val="tx1"/>
                </a:solidFill>
                <a:latin typeface="PinkiyMJ" panose="00000400000000000000" pitchFamily="2" charset="0"/>
              </a:rPr>
              <a:t>থাকে।</a:t>
            </a:r>
            <a:r>
              <a:rPr lang="en-US" sz="24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52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91026"/>
            <a:ext cx="12192000" cy="64905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as-IN" sz="3500" b="1" cap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কেন ফাংশন ব্যবহার</a:t>
            </a:r>
            <a:r>
              <a:rPr lang="as-IN" sz="3500" b="1" cap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700" b="1" cap="none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করবো</a:t>
            </a:r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s-IN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76299" y="3216908"/>
            <a:ext cx="10439400" cy="1537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200" b="1" dirty="0">
                <a:solidFill>
                  <a:schemeClr val="tx1"/>
                </a:solidFill>
              </a:rPr>
              <a:t>আমরা কোড পুনরায় ব্যবহার করতে পারি: কোডটি একবার সংজ্ঞায়িত করুন এবং এটি বহুবার ব্যবহার করুন</a:t>
            </a:r>
            <a:r>
              <a:rPr lang="as-IN" sz="2200" b="1" dirty="0" smtClean="0">
                <a:solidFill>
                  <a:schemeClr val="tx1"/>
                </a:solidFill>
              </a:rPr>
              <a:t>।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as-IN" sz="2200" b="1" dirty="0">
                <a:solidFill>
                  <a:schemeClr val="tx1"/>
                </a:solidFill>
              </a:rPr>
              <a:t>আমরা একই </a:t>
            </a:r>
            <a:r>
              <a:rPr lang="as-IN" sz="2200" b="1" dirty="0" smtClean="0">
                <a:solidFill>
                  <a:schemeClr val="tx1"/>
                </a:solidFill>
              </a:rPr>
              <a:t>কোড </a:t>
            </a:r>
            <a:r>
              <a:rPr lang="as-IN" sz="2200" b="1" dirty="0">
                <a:solidFill>
                  <a:schemeClr val="tx1"/>
                </a:solidFill>
              </a:rPr>
              <a:t>বিভিন্ন আর্গুমেন্ট সহ অনেকবার ব্যবহার করতে পারি, বিভিন্ন ফলাফল তৈরি করতে।</a:t>
            </a:r>
            <a:endParaRPr lang="en-US" sz="22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47954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কিভাবে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ব্যবহার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করবো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844" y="2393948"/>
            <a:ext cx="11692326" cy="783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1800" b="1" dirty="0">
                <a:solidFill>
                  <a:schemeClr val="tx1"/>
                </a:solidFill>
              </a:rPr>
              <a:t>ফাংশন তৈরি করা জন্য আমাদের অবশ্যই </a:t>
            </a:r>
            <a:r>
              <a:rPr lang="en-US" sz="1800" b="1" dirty="0">
                <a:solidFill>
                  <a:schemeClr val="tx1"/>
                </a:solidFill>
              </a:rPr>
              <a:t>function </a:t>
            </a:r>
            <a:r>
              <a:rPr lang="as-IN" sz="1800" b="1" dirty="0">
                <a:solidFill>
                  <a:schemeClr val="tx1"/>
                </a:solidFill>
              </a:rPr>
              <a:t>কীওয়ার্ড ব্যবহার করতে হবে</a:t>
            </a:r>
            <a:r>
              <a:rPr lang="as-IN" sz="1800" b="1" dirty="0" smtClean="0">
                <a:solidFill>
                  <a:schemeClr val="tx1"/>
                </a:solidFill>
              </a:rPr>
              <a:t>।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as-IN" sz="1800" b="1" dirty="0" smtClean="0">
                <a:solidFill>
                  <a:schemeClr val="tx1"/>
                </a:solidFill>
              </a:rPr>
              <a:t>এবং</a:t>
            </a:r>
            <a:r>
              <a:rPr lang="en-US" sz="1800" b="1" dirty="0" smtClean="0">
                <a:solidFill>
                  <a:schemeClr val="tx1"/>
                </a:solidFill>
              </a:rPr>
              <a:t> { } </a:t>
            </a:r>
            <a:r>
              <a:rPr lang="en-US" sz="2600" b="1" dirty="0" err="1" smtClean="0">
                <a:solidFill>
                  <a:schemeClr val="tx1"/>
                </a:solidFill>
              </a:rPr>
              <a:t>কার্লিব্রেসেস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as-IN" sz="1900" b="1" dirty="0">
                <a:solidFill>
                  <a:schemeClr val="tx1"/>
                </a:solidFill>
              </a:rPr>
              <a:t>হল যথাক্রমে ফাংশনের শুরু এবং শেষ।</a:t>
            </a:r>
            <a:endParaRPr lang="en-US" sz="19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1822" y="3212425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s-IN" sz="2400" b="1" i="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ind Siliguri"/>
              </a:rPr>
              <a:t>জাভাস্ক্রিপ্ট ফাংশন এর সিনট্যাক্স</a:t>
            </a:r>
            <a:endParaRPr lang="en-US" sz="24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3708600"/>
            <a:ext cx="7178040" cy="130536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39844" y="5030742"/>
            <a:ext cx="11692326" cy="5139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b="1" dirty="0">
                <a:solidFill>
                  <a:srgbClr val="FFC000"/>
                </a:solidFill>
              </a:rPr>
              <a:t>ফাংশন ব্যবহার করার জন্য নিচের 2টি কাজ করতে হয়।</a:t>
            </a:r>
            <a:endParaRPr lang="en-US" b="1" cap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" y="55614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ফাংশন </a:t>
            </a:r>
            <a:r>
              <a:rPr lang="en-US" b="1" i="0" dirty="0" err="1" smtClean="0">
                <a:effectLst/>
                <a:latin typeface="Hind Siliguri"/>
              </a:rPr>
              <a:t>definie</a:t>
            </a: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করা এবং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  <a:latin typeface="Hind Siliguri"/>
              </a:rPr>
              <a:t> </a:t>
            </a:r>
            <a:r>
              <a:rPr lang="as-IN" b="1" i="0" dirty="0" smtClean="0">
                <a:effectLst/>
                <a:latin typeface="Hind Siliguri"/>
              </a:rPr>
              <a:t>ফাংশন ডাকা বা </a:t>
            </a:r>
            <a:r>
              <a:rPr lang="en-US" b="1" i="0" dirty="0" smtClean="0">
                <a:effectLst/>
                <a:latin typeface="Hind Siliguri"/>
              </a:rPr>
              <a:t>call </a:t>
            </a:r>
            <a:r>
              <a:rPr lang="as-IN" b="1" i="0" dirty="0" smtClean="0">
                <a:effectLst/>
                <a:latin typeface="Hind Siliguri"/>
              </a:rPr>
              <a:t>করা।</a:t>
            </a:r>
            <a:endParaRPr lang="as-IN" b="1" i="0" dirty="0">
              <a:effectLst/>
              <a:latin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21414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47954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কত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প্রকার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হয়ে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থাকে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844" y="2393949"/>
            <a:ext cx="11692326" cy="501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6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600" b="1" dirty="0">
                <a:solidFill>
                  <a:schemeClr val="tx1"/>
                </a:solidFill>
              </a:rPr>
              <a:t>জাভাস্ক্রিপ্টে 3 ধরনের ফাংশন </a:t>
            </a:r>
            <a:r>
              <a:rPr lang="as-IN" sz="2600" b="1" dirty="0" smtClean="0">
                <a:solidFill>
                  <a:schemeClr val="tx1"/>
                </a:solidFill>
              </a:rPr>
              <a:t>রয়েছে</a:t>
            </a:r>
            <a:r>
              <a:rPr lang="en-US" sz="2600" b="1" dirty="0" smtClean="0">
                <a:solidFill>
                  <a:schemeClr val="tx1"/>
                </a:solidFill>
              </a:rPr>
              <a:t> …</a:t>
            </a:r>
            <a:endParaRPr lang="en-US" sz="26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" y="2987042"/>
            <a:ext cx="76962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effectLst/>
                <a:latin typeface="Arial" panose="020B0604020202020204" pitchFamily="34" charset="0"/>
              </a:rPr>
              <a:t> Named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effectLst/>
                <a:latin typeface="Arial" panose="020B0604020202020204" pitchFamily="34" charset="0"/>
              </a:rPr>
              <a:t> Anonymous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effectLst/>
                <a:latin typeface="Arial" panose="020B0604020202020204" pitchFamily="34" charset="0"/>
              </a:rPr>
              <a:t> Immediately invoked function expression.</a:t>
            </a:r>
            <a:endParaRPr lang="en-US" sz="21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420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479546"/>
            <a:ext cx="12192000" cy="649059"/>
          </a:xfrm>
        </p:spPr>
        <p:txBody>
          <a:bodyPr>
            <a:normAutofit/>
          </a:bodyPr>
          <a:lstStyle/>
          <a:p>
            <a:pPr algn="ctr"/>
            <a:r>
              <a:rPr lang="en-US" sz="35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কিভাবে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কাজ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  <a:latin typeface="Hind Siliguri"/>
              </a:rPr>
              <a:t>করে</a:t>
            </a:r>
            <a:r>
              <a:rPr lang="en-US" sz="3600" b="1" dirty="0" smtClean="0">
                <a:solidFill>
                  <a:srgbClr val="FFC000"/>
                </a:solidFill>
                <a:latin typeface="Hind Siliguri"/>
              </a:rPr>
              <a:t> ?</a:t>
            </a:r>
            <a:endParaRPr lang="en-US" sz="35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9844" y="2393949"/>
            <a:ext cx="11692326" cy="501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6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as-IN" sz="2200" b="1" dirty="0" smtClean="0">
                <a:solidFill>
                  <a:schemeClr val="tx1"/>
                </a:solidFill>
              </a:rPr>
              <a:t>জাভাস্ক্রিপ্ট </a:t>
            </a:r>
            <a:r>
              <a:rPr lang="as-IN" sz="2200" b="1" dirty="0">
                <a:solidFill>
                  <a:schemeClr val="tx1"/>
                </a:solidFill>
              </a:rPr>
              <a:t>ফাংশন হল কিছু জাভাস্ক্রিপ্ট কোড যা সুপ্ত অবস্থায় থাকে, যতক্ষণ পর্যন্ত না তাকে কাজ করতে বা </a:t>
            </a:r>
            <a:r>
              <a:rPr lang="en-US" sz="2200" b="1" dirty="0">
                <a:solidFill>
                  <a:schemeClr val="tx1"/>
                </a:solidFill>
              </a:rPr>
              <a:t>execute </a:t>
            </a:r>
            <a:r>
              <a:rPr lang="as-IN" sz="2200" b="1" dirty="0">
                <a:solidFill>
                  <a:schemeClr val="tx1"/>
                </a:solidFill>
              </a:rPr>
              <a:t>করতে বলা হয়। একটি জাভাস্ক্রিপ্ট ফাংশন তখনই কাজ করে যখন কোন জাভাস্ক্রিপ্ট ইভেন্ট সংঘটিত হয় বা অন্য কোন জাভাস্ক্রিপ্ট ফাংশন তাকে </a:t>
            </a:r>
            <a:r>
              <a:rPr lang="en-US" sz="2200" b="1" dirty="0">
                <a:solidFill>
                  <a:schemeClr val="tx1"/>
                </a:solidFill>
              </a:rPr>
              <a:t>call </a:t>
            </a:r>
            <a:r>
              <a:rPr lang="as-IN" sz="2200" b="1" dirty="0">
                <a:solidFill>
                  <a:schemeClr val="tx1"/>
                </a:solidFill>
              </a:rPr>
              <a:t>করে।</a:t>
            </a:r>
            <a:endParaRPr lang="en-US" sz="22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4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235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Arial</vt:lpstr>
      <vt:lpstr>Century Gothic</vt:lpstr>
      <vt:lpstr>Hind Siliguri</vt:lpstr>
      <vt:lpstr>PinkiyMJ</vt:lpstr>
      <vt:lpstr>Verdana</vt:lpstr>
      <vt:lpstr>Vrinda</vt:lpstr>
      <vt:lpstr>Wingdings</vt:lpstr>
      <vt:lpstr>Wingdings 3</vt:lpstr>
      <vt:lpstr>Ion</vt:lpstr>
      <vt:lpstr>JavaScript</vt:lpstr>
      <vt:lpstr>Function</vt:lpstr>
      <vt:lpstr>Function</vt:lpstr>
      <vt:lpstr>Function</vt:lpstr>
      <vt:lpstr>Function</vt:lpstr>
      <vt:lpstr>Function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DDCL</dc:creator>
  <cp:lastModifiedBy>DDCL</cp:lastModifiedBy>
  <cp:revision>43</cp:revision>
  <dcterms:created xsi:type="dcterms:W3CDTF">2022-07-31T07:55:04Z</dcterms:created>
  <dcterms:modified xsi:type="dcterms:W3CDTF">2022-07-31T09:02:20Z</dcterms:modified>
</cp:coreProperties>
</file>