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57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96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4A98-74B5-4A46-A27D-D3FF7DA7434F}" type="datetimeFigureOut">
              <a:rPr lang="en-US" smtClean="0"/>
              <a:t>31/07/2022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EB16C1-3551-4C69-83B0-9D3D2BE1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5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509963"/>
            <a:ext cx="3400425" cy="1655762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Name : x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53200" y="3509963"/>
            <a:ext cx="37623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Mostafizur</a:t>
            </a:r>
            <a:r>
              <a:rPr lang="en-US" dirty="0" smtClean="0"/>
              <a:t> Rahman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What is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নিজের</a:t>
            </a:r>
            <a:r>
              <a:rPr lang="en-US" dirty="0" smtClean="0"/>
              <a:t> </a:t>
            </a:r>
            <a:r>
              <a:rPr lang="en-US" dirty="0" err="1" smtClean="0"/>
              <a:t>মতো</a:t>
            </a:r>
            <a:r>
              <a:rPr lang="en-US" dirty="0" smtClean="0"/>
              <a:t> </a:t>
            </a:r>
            <a:r>
              <a:rPr lang="en-US" dirty="0" err="1" smtClean="0"/>
              <a:t>ইমেজ</a:t>
            </a:r>
            <a:r>
              <a:rPr lang="en-US" dirty="0" smtClean="0"/>
              <a:t> </a:t>
            </a:r>
            <a:r>
              <a:rPr lang="en-US" dirty="0" err="1" smtClean="0"/>
              <a:t>ব্যাবহার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পারবেন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Types Of Array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Array 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Coding example Array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Between Array &amp;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Array Real Life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2357438"/>
            <a:ext cx="10648950" cy="2957512"/>
          </a:xfrm>
        </p:spPr>
        <p:txBody>
          <a:bodyPr/>
          <a:lstStyle/>
          <a:p>
            <a:pPr algn="l"/>
            <a:r>
              <a:rPr lang="en-US" dirty="0" err="1" smtClean="0"/>
              <a:t>এরে</a:t>
            </a:r>
            <a:r>
              <a:rPr lang="en-US" dirty="0" smtClean="0"/>
              <a:t> </a:t>
            </a:r>
            <a:r>
              <a:rPr lang="en-US" dirty="0" err="1" smtClean="0"/>
              <a:t>কি</a:t>
            </a:r>
            <a:r>
              <a:rPr lang="en-US" dirty="0" smtClean="0"/>
              <a:t> , </a:t>
            </a:r>
            <a:r>
              <a:rPr lang="en-US" dirty="0" err="1" smtClean="0"/>
              <a:t>রিয়াল</a:t>
            </a:r>
            <a:r>
              <a:rPr lang="en-US" dirty="0" smtClean="0"/>
              <a:t> </a:t>
            </a:r>
            <a:r>
              <a:rPr lang="en-US" dirty="0" err="1" smtClean="0"/>
              <a:t>লাইফ</a:t>
            </a:r>
            <a:r>
              <a:rPr lang="en-US" dirty="0" smtClean="0"/>
              <a:t> </a:t>
            </a:r>
            <a:r>
              <a:rPr lang="en-US" dirty="0" err="1" smtClean="0"/>
              <a:t>উদাহরন</a:t>
            </a:r>
            <a:r>
              <a:rPr lang="en-US" dirty="0" smtClean="0"/>
              <a:t> </a:t>
            </a:r>
            <a:r>
              <a:rPr lang="en-US" dirty="0" err="1" smtClean="0"/>
              <a:t>সহ</a:t>
            </a:r>
            <a:r>
              <a:rPr lang="en-US" dirty="0" smtClean="0"/>
              <a:t> </a:t>
            </a:r>
            <a:r>
              <a:rPr lang="en-US" dirty="0" err="1" smtClean="0"/>
              <a:t>বর্নণা</a:t>
            </a:r>
            <a:r>
              <a:rPr lang="en-US" dirty="0" smtClean="0"/>
              <a:t> </a:t>
            </a:r>
            <a:r>
              <a:rPr lang="en-US" dirty="0" err="1" smtClean="0"/>
              <a:t>করবেন</a:t>
            </a:r>
            <a:r>
              <a:rPr lang="en-US" dirty="0" smtClean="0"/>
              <a:t> , </a:t>
            </a:r>
            <a:r>
              <a:rPr lang="en-US" dirty="0" err="1" smtClean="0"/>
              <a:t>স্লাইডে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লিখবেন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বলবেন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r>
              <a:rPr lang="en-US" dirty="0" err="1" smtClean="0"/>
              <a:t>বুঝিয়ে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931863"/>
            <a:ext cx="5524500" cy="1306512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2950" y="2605088"/>
            <a:ext cx="7019925" cy="295751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Any Question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157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Array</vt:lpstr>
      <vt:lpstr>What is Array</vt:lpstr>
      <vt:lpstr>Types Of Array </vt:lpstr>
      <vt:lpstr>Array Work </vt:lpstr>
      <vt:lpstr>Coding example Array </vt:lpstr>
      <vt:lpstr>Different Between Array &amp; Object</vt:lpstr>
      <vt:lpstr>Array Real Life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User</dc:creator>
  <cp:lastModifiedBy>User</cp:lastModifiedBy>
  <cp:revision>8</cp:revision>
  <dcterms:created xsi:type="dcterms:W3CDTF">2022-07-31T14:21:05Z</dcterms:created>
  <dcterms:modified xsi:type="dcterms:W3CDTF">2022-07-31T14:31:53Z</dcterms:modified>
</cp:coreProperties>
</file>