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0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1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2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3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9BBF2-00E1-42F6-9F5B-A988C377CF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4613"/>
            <a:ext cx="12192000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5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55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4596" y="3509963"/>
            <a:ext cx="3931639" cy="1107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: </a:t>
            </a: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Mithun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Miah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73120" y="3509963"/>
            <a:ext cx="4854315" cy="110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FF00"/>
                </a:solidFill>
              </a:rPr>
              <a:t>Presented To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Name : </a:t>
            </a:r>
            <a:r>
              <a:rPr lang="en-US" sz="2800" b="1" dirty="0" err="1" smtClean="0">
                <a:solidFill>
                  <a:srgbClr val="FFFF00"/>
                </a:solidFill>
              </a:rPr>
              <a:t>Mostafizur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Rahman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59231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Function ?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7095" y="3353318"/>
            <a:ext cx="10957809" cy="1023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25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একটি জাভাস্ক্রিপ্ট ফাংশন একটি নির্দিষ্ট কাজ সম্পাদন করার জন্য ডিজাইন করা কোডের একটি </a:t>
            </a:r>
            <a:r>
              <a:rPr lang="as-IN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ব্লক</a:t>
            </a: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।</a:t>
            </a:r>
            <a:endParaRPr lang="en-US" sz="26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71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99271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Definition…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4854" y="3233398"/>
            <a:ext cx="11692326" cy="1983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2400" b="1" dirty="0" smtClean="0">
                <a:solidFill>
                  <a:schemeClr val="tx1"/>
                </a:solidFill>
              </a:rPr>
              <a:t>জাভাস্ক্রিপ্ট </a:t>
            </a:r>
            <a:r>
              <a:rPr lang="as-IN" sz="2400" b="1" dirty="0" smtClean="0">
                <a:solidFill>
                  <a:schemeClr val="tx1"/>
                </a:solidFill>
              </a:rPr>
              <a:t>ফাংশন হল কত গুলো জাভাস্ক্রিপ্ট স্টেটমেন্টের সমষ্টি।</a:t>
            </a:r>
            <a:r>
              <a:rPr lang="en-US" sz="24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PinkiyMJ" panose="00000400000000000000" pitchFamily="2" charset="0"/>
                <a:ea typeface="Verdana" panose="020B0604030504040204" pitchFamily="34" charset="0"/>
                <a:cs typeface="PinkiyMJ" panose="00000400000000000000" pitchFamily="2" charset="0"/>
              </a:rPr>
              <a:t>কোনো</a:t>
            </a: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as-IN" sz="2400" b="1" dirty="0" smtClean="0">
                <a:solidFill>
                  <a:schemeClr val="tx1"/>
                </a:solidFill>
                <a:latin typeface="PinkiyMJ" panose="00000400000000000000" pitchFamily="2" charset="0"/>
              </a:rPr>
              <a:t>প্রোগ্রামে </a:t>
            </a:r>
            <a:r>
              <a:rPr lang="as-IN" sz="2400" b="1" dirty="0">
                <a:solidFill>
                  <a:schemeClr val="tx1"/>
                </a:solidFill>
                <a:latin typeface="PinkiyMJ" panose="00000400000000000000" pitchFamily="2" charset="0"/>
              </a:rPr>
              <a:t>যখন একটা ফাংশন কল করা </a:t>
            </a:r>
            <a:r>
              <a:rPr lang="as-IN" sz="2400" b="1" dirty="0" smtClean="0">
                <a:solidFill>
                  <a:schemeClr val="tx1"/>
                </a:solidFill>
                <a:latin typeface="PinkiyMJ" panose="00000400000000000000" pitchFamily="2" charset="0"/>
              </a:rPr>
              <a:t>হয়</a:t>
            </a:r>
            <a:r>
              <a:rPr lang="as-IN" sz="2400" b="1" dirty="0">
                <a:solidFill>
                  <a:schemeClr val="tx1"/>
                </a:solidFill>
                <a:latin typeface="PinkiyMJ" panose="00000400000000000000" pitchFamily="2" charset="0"/>
              </a:rPr>
              <a:t>, তখন সেই ফাংশনের মধ্যস্থিত স্টেটমেন্ট গুলো পর্যায়ক্রমে </a:t>
            </a:r>
            <a:r>
              <a:rPr lang="en-US" sz="2400" b="1" dirty="0">
                <a:solidFill>
                  <a:schemeClr val="tx1"/>
                </a:solidFill>
                <a:cs typeface="PinkiyMJ" panose="00000400000000000000" pitchFamily="2" charset="0"/>
              </a:rPr>
              <a:t>execute</a:t>
            </a:r>
            <a:r>
              <a:rPr lang="en-US" sz="2400" b="1" dirty="0">
                <a:solidFill>
                  <a:schemeClr val="tx1"/>
                </a:solidFill>
                <a:latin typeface="PinkiyMJ" panose="00000400000000000000" pitchFamily="2" charset="0"/>
                <a:cs typeface="PinkiyMJ" panose="00000400000000000000" pitchFamily="2" charset="0"/>
              </a:rPr>
              <a:t> </a:t>
            </a:r>
            <a:r>
              <a:rPr lang="as-IN" sz="2400" b="1" dirty="0">
                <a:solidFill>
                  <a:schemeClr val="tx1"/>
                </a:solidFill>
                <a:latin typeface="PinkiyMJ" panose="00000400000000000000" pitchFamily="2" charset="0"/>
              </a:rPr>
              <a:t>হতে বা </a:t>
            </a:r>
            <a:r>
              <a:rPr lang="en-US" sz="2400" b="1" dirty="0">
                <a:solidFill>
                  <a:schemeClr val="tx1"/>
                </a:solidFill>
                <a:cs typeface="PinkiyMJ" panose="00000400000000000000" pitchFamily="2" charset="0"/>
              </a:rPr>
              <a:t>run</a:t>
            </a:r>
            <a:r>
              <a:rPr lang="en-US" sz="2400" b="1" dirty="0">
                <a:solidFill>
                  <a:schemeClr val="tx1"/>
                </a:solidFill>
                <a:latin typeface="PinkiyMJ" panose="00000400000000000000" pitchFamily="2" charset="0"/>
                <a:cs typeface="PinkiyMJ" panose="00000400000000000000" pitchFamily="2" charset="0"/>
              </a:rPr>
              <a:t> </a:t>
            </a:r>
            <a:r>
              <a:rPr lang="as-IN" sz="2400" b="1" dirty="0" smtClean="0">
                <a:solidFill>
                  <a:schemeClr val="tx1"/>
                </a:solidFill>
                <a:latin typeface="PinkiyMJ" panose="00000400000000000000" pitchFamily="2" charset="0"/>
              </a:rPr>
              <a:t>করতে </a:t>
            </a:r>
            <a:r>
              <a:rPr lang="as-IN" sz="2400" b="1" dirty="0">
                <a:solidFill>
                  <a:schemeClr val="tx1"/>
                </a:solidFill>
                <a:latin typeface="PinkiyMJ" panose="00000400000000000000" pitchFamily="2" charset="0"/>
              </a:rPr>
              <a:t>থাকে।</a:t>
            </a:r>
            <a:r>
              <a:rPr lang="en-US" sz="24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endParaRPr lang="en-US" sz="26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52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479546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কত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প্রকার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হয়ে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থাকে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?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9844" y="2393949"/>
            <a:ext cx="11692326" cy="5016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6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2600" b="1" dirty="0">
                <a:solidFill>
                  <a:schemeClr val="tx1"/>
                </a:solidFill>
              </a:rPr>
              <a:t>জাভাস্ক্রিপ্টে </a:t>
            </a:r>
            <a:r>
              <a:rPr lang="en-US" sz="2600" b="1" dirty="0" smtClean="0">
                <a:solidFill>
                  <a:schemeClr val="tx1"/>
                </a:solidFill>
              </a:rPr>
              <a:t>2</a:t>
            </a:r>
            <a:r>
              <a:rPr lang="as-IN" sz="2600" b="1" dirty="0" smtClean="0">
                <a:solidFill>
                  <a:schemeClr val="tx1"/>
                </a:solidFill>
              </a:rPr>
              <a:t> </a:t>
            </a:r>
            <a:r>
              <a:rPr lang="as-IN" sz="2600" b="1" dirty="0">
                <a:solidFill>
                  <a:schemeClr val="tx1"/>
                </a:solidFill>
              </a:rPr>
              <a:t>ধরনের ফাংশন </a:t>
            </a:r>
            <a:r>
              <a:rPr lang="as-IN" sz="2600" b="1" dirty="0" smtClean="0">
                <a:solidFill>
                  <a:schemeClr val="tx1"/>
                </a:solidFill>
              </a:rPr>
              <a:t>রয়েছে</a:t>
            </a:r>
            <a:r>
              <a:rPr lang="en-US" sz="2600" b="1" dirty="0" smtClean="0">
                <a:solidFill>
                  <a:schemeClr val="tx1"/>
                </a:solidFill>
              </a:rPr>
              <a:t> …</a:t>
            </a:r>
            <a:endParaRPr lang="en-US" sz="26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" y="2987042"/>
            <a:ext cx="4142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sz="2100" b="1" dirty="0" smtClean="0">
                <a:latin typeface="Arial" panose="020B0604020202020204" pitchFamily="34" charset="0"/>
              </a:rPr>
              <a:t>Pre-defined </a:t>
            </a:r>
            <a:r>
              <a:rPr lang="en-US" sz="2100" b="1" i="0" dirty="0" smtClean="0">
                <a:effectLst/>
                <a:latin typeface="Arial" panose="020B0604020202020204" pitchFamily="34" charset="0"/>
              </a:rPr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sz="2100" b="1" i="0" dirty="0" smtClean="0">
                <a:effectLst/>
                <a:latin typeface="Arial" panose="020B0604020202020204" pitchFamily="34" charset="0"/>
              </a:rPr>
              <a:t>User-</a:t>
            </a:r>
            <a:r>
              <a:rPr lang="en-US" sz="2100" b="1" dirty="0" smtClean="0">
                <a:latin typeface="Arial" panose="020B0604020202020204" pitchFamily="34" charset="0"/>
              </a:rPr>
              <a:t>defined</a:t>
            </a:r>
            <a:r>
              <a:rPr lang="en-US" sz="2100" b="1" i="0" dirty="0" smtClean="0">
                <a:effectLst/>
                <a:latin typeface="Arial" panose="020B0604020202020204" pitchFamily="34" charset="0"/>
              </a:rPr>
              <a:t> function</a:t>
            </a:r>
            <a:endParaRPr lang="en-US" sz="2100" b="1" i="0" dirty="0" smtClean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479546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কিভাবে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কাজ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করে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?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9844" y="2393948"/>
            <a:ext cx="11692326" cy="783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1800" b="1" dirty="0">
                <a:solidFill>
                  <a:schemeClr val="tx1"/>
                </a:solidFill>
              </a:rPr>
              <a:t>ফাংশন তৈরি করা জন্য আমাদের অবশ্যই </a:t>
            </a:r>
            <a:r>
              <a:rPr lang="en-US" sz="1800" b="1" dirty="0">
                <a:solidFill>
                  <a:schemeClr val="tx1"/>
                </a:solidFill>
              </a:rPr>
              <a:t>function </a:t>
            </a:r>
            <a:r>
              <a:rPr lang="as-IN" sz="1800" b="1" dirty="0">
                <a:solidFill>
                  <a:schemeClr val="tx1"/>
                </a:solidFill>
              </a:rPr>
              <a:t>কীওয়ার্ড ব্যবহার করতে হবে</a:t>
            </a:r>
            <a:r>
              <a:rPr lang="as-IN" sz="1800" b="1" dirty="0" smtClean="0">
                <a:solidFill>
                  <a:schemeClr val="tx1"/>
                </a:solidFill>
              </a:rPr>
              <a:t>।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as-IN" sz="1800" b="1" dirty="0" smtClean="0">
                <a:solidFill>
                  <a:schemeClr val="tx1"/>
                </a:solidFill>
              </a:rPr>
              <a:t>এবং</a:t>
            </a:r>
            <a:r>
              <a:rPr lang="en-US" sz="1800" b="1" dirty="0" smtClean="0">
                <a:solidFill>
                  <a:schemeClr val="tx1"/>
                </a:solidFill>
              </a:rPr>
              <a:t> { } </a:t>
            </a:r>
            <a:r>
              <a:rPr lang="en-US" sz="2600" b="1" dirty="0" err="1" smtClean="0">
                <a:solidFill>
                  <a:schemeClr val="tx1"/>
                </a:solidFill>
              </a:rPr>
              <a:t>কার্লিব্রেসেস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as-IN" sz="1900" b="1" dirty="0">
                <a:solidFill>
                  <a:schemeClr val="tx1"/>
                </a:solidFill>
              </a:rPr>
              <a:t>হল যথাক্রমে ফাংশনের শুরু এবং শেষ।</a:t>
            </a:r>
            <a:endParaRPr lang="en-US" sz="19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1821" y="4394524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s-IN" sz="2400" b="1" i="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Siliguri"/>
              </a:rPr>
              <a:t>জাভাস্ক্রিপ্ট ফাংশন এর সিনট্যাক্স</a:t>
            </a:r>
            <a:endParaRPr lang="en-US" sz="2400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77" y="4923943"/>
            <a:ext cx="7178040" cy="130536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39844" y="3160186"/>
            <a:ext cx="11692326" cy="5139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b="1" dirty="0">
                <a:solidFill>
                  <a:srgbClr val="FFC000"/>
                </a:solidFill>
              </a:rPr>
              <a:t>ফাংশন ব্যবহার করার জন্য নিচের 2টি কাজ করতে হয়।</a:t>
            </a:r>
            <a:endParaRPr lang="en-US" b="1" cap="non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517" y="37149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Hind Siliguri"/>
              </a:rPr>
              <a:t> </a:t>
            </a:r>
            <a:r>
              <a:rPr lang="as-IN" b="1" i="0" dirty="0" smtClean="0">
                <a:effectLst/>
                <a:latin typeface="Hind Siliguri"/>
              </a:rPr>
              <a:t>ফাংশন </a:t>
            </a:r>
            <a:r>
              <a:rPr lang="en-US" b="1" i="0" dirty="0" err="1" smtClean="0">
                <a:effectLst/>
                <a:latin typeface="Hind Siliguri"/>
              </a:rPr>
              <a:t>definie</a:t>
            </a:r>
            <a:r>
              <a:rPr lang="en-US" b="1" i="0" dirty="0" smtClean="0">
                <a:effectLst/>
                <a:latin typeface="Hind Siliguri"/>
              </a:rPr>
              <a:t> </a:t>
            </a:r>
            <a:r>
              <a:rPr lang="as-IN" b="1" i="0" dirty="0" smtClean="0">
                <a:effectLst/>
                <a:latin typeface="Hind Siliguri"/>
              </a:rPr>
              <a:t>করা এবং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Hind Siliguri"/>
              </a:rPr>
              <a:t> </a:t>
            </a:r>
            <a:r>
              <a:rPr lang="as-IN" b="1" i="0" dirty="0" smtClean="0">
                <a:effectLst/>
                <a:latin typeface="Hind Siliguri"/>
              </a:rPr>
              <a:t>ফাংশন ডাকা বা </a:t>
            </a:r>
            <a:r>
              <a:rPr lang="en-US" b="1" i="0" dirty="0" smtClean="0">
                <a:effectLst/>
                <a:latin typeface="Hind Siliguri"/>
              </a:rPr>
              <a:t>call </a:t>
            </a:r>
            <a:r>
              <a:rPr lang="as-IN" b="1" i="0" dirty="0" smtClean="0">
                <a:effectLst/>
                <a:latin typeface="Hind Siliguri"/>
              </a:rPr>
              <a:t>করা।</a:t>
            </a:r>
            <a:endParaRPr lang="as-IN" b="1" i="0" dirty="0">
              <a:effectLst/>
              <a:latin typeface="Hind Siliguri"/>
            </a:endParaRPr>
          </a:p>
        </p:txBody>
      </p:sp>
    </p:spTree>
    <p:extLst>
      <p:ext uri="{BB962C8B-B14F-4D97-AF65-F5344CB8AC3E}">
        <p14:creationId xmlns:p14="http://schemas.microsoft.com/office/powerpoint/2010/main" val="21414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359626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 Example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9900" y="1989220"/>
            <a:ext cx="5576342" cy="559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cap="none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Recursion Function ?</a:t>
            </a:r>
            <a:endParaRPr lang="en-US" sz="2800" b="1" cap="non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9900" y="2548327"/>
            <a:ext cx="10223293" cy="764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 </a:t>
            </a:r>
            <a:r>
              <a:rPr lang="as-IN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হল নিজেকে কল করার একটি প্রক্রিয়া। একটি ফাংশন যা নিজেকে কল করে তাকে পুনরাবৃত্ত ফাংশন বলা </a:t>
            </a:r>
            <a:r>
              <a:rPr lang="as-IN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হয়</a:t>
            </a:r>
            <a:endParaRPr lang="en-US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7" y="4167265"/>
            <a:ext cx="4839326" cy="2503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36" y="4182255"/>
            <a:ext cx="4452231" cy="250335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522157" y="3385540"/>
            <a:ext cx="5204086" cy="811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cap="none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Example-01: Recursive Function with Condition</a:t>
            </a:r>
            <a:endParaRPr lang="en-US" sz="2200" b="1" cap="non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04208" y="3416635"/>
            <a:ext cx="5204086" cy="811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cap="none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Example-02: Recursive Function infinity without Condition</a:t>
            </a:r>
            <a:endParaRPr lang="en-US" sz="2200" b="1" cap="non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4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6" grpId="0" build="p"/>
      <p:bldP spid="7" grpId="0" build="p"/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359626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Between Function and Recursive Function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74" y="2843653"/>
            <a:ext cx="42721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err="1"/>
              <a:t>myFunction</a:t>
            </a:r>
            <a:r>
              <a:rPr lang="en-US" sz="2000" b="1" dirty="0"/>
              <a:t>() </a:t>
            </a:r>
            <a:r>
              <a:rPr lang="en-US" sz="2000" b="1" dirty="0" smtClean="0"/>
              <a:t>{</a:t>
            </a:r>
          </a:p>
          <a:p>
            <a:endParaRPr lang="en-US" sz="2000" b="1" dirty="0"/>
          </a:p>
          <a:p>
            <a:r>
              <a:rPr lang="en-US" sz="2000" b="1" dirty="0"/>
              <a:t>  let </a:t>
            </a:r>
            <a:r>
              <a:rPr lang="en-US" sz="2000" b="1" dirty="0" err="1" smtClean="0"/>
              <a:t>myName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Mithun</a:t>
            </a:r>
            <a:r>
              <a:rPr lang="en-US" sz="2000" b="1" dirty="0" smtClean="0"/>
              <a:t> Miah";</a:t>
            </a:r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document.write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myName</a:t>
            </a:r>
            <a:r>
              <a:rPr lang="en-US" sz="2000" b="1" dirty="0" smtClean="0"/>
              <a:t>);</a:t>
            </a:r>
          </a:p>
          <a:p>
            <a:endParaRPr lang="en-US" sz="2000" b="1" dirty="0"/>
          </a:p>
          <a:p>
            <a:r>
              <a:rPr lang="en-US" sz="2000" b="1" dirty="0"/>
              <a:t>}</a:t>
            </a:r>
          </a:p>
          <a:p>
            <a:r>
              <a:rPr lang="en-US" sz="2000" b="1" dirty="0" err="1"/>
              <a:t>myFunction</a:t>
            </a:r>
            <a:r>
              <a:rPr lang="en-US" sz="2000" b="1" dirty="0"/>
              <a:t>();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44774" y="2154108"/>
            <a:ext cx="5021705" cy="544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Function Example</a:t>
            </a:r>
            <a:endParaRPr lang="en-US" sz="24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942944" y="2154108"/>
            <a:ext cx="5021705" cy="544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 Example</a:t>
            </a:r>
            <a:endParaRPr lang="en-US" sz="24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5573" y="2982152"/>
            <a:ext cx="5219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6DB74"/>
                </a:solidFill>
                <a:latin typeface="Consolas" panose="020B0609020204030204" pitchFamily="49" charset="0"/>
              </a:rPr>
              <a:t>countdown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(value) {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(value &gt; </a:t>
            </a:r>
            <a:r>
              <a:rPr lang="en-US" sz="2000" b="1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) {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E6DB74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E6DB74"/>
                </a:solidFill>
                <a:latin typeface="Consolas" panose="020B0609020204030204" pitchFamily="49" charset="0"/>
              </a:rPr>
              <a:t>log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(value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6DB74"/>
                </a:solidFill>
                <a:latin typeface="Consolas" panose="020B0609020204030204" pitchFamily="49" charset="0"/>
              </a:rPr>
              <a:t>countdown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(value - </a:t>
            </a:r>
            <a:r>
              <a:rPr lang="en-US" sz="2000" b="1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rgbClr val="66D9EF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value;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US" sz="2000" b="1" dirty="0" smtClean="0">
                <a:solidFill>
                  <a:srgbClr val="E6DB74"/>
                </a:solidFill>
                <a:latin typeface="Consolas" panose="020B0609020204030204" pitchFamily="49" charset="0"/>
              </a:rPr>
              <a:t>countdown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11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11" grpId="0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359626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Life Application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74" y="2843653"/>
            <a:ext cx="42721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err="1"/>
              <a:t>myFunction</a:t>
            </a:r>
            <a:r>
              <a:rPr lang="en-US" sz="2000" b="1" dirty="0"/>
              <a:t>() </a:t>
            </a:r>
            <a:r>
              <a:rPr lang="en-US" sz="2000" b="1" dirty="0" smtClean="0"/>
              <a:t>{</a:t>
            </a:r>
          </a:p>
          <a:p>
            <a:endParaRPr lang="en-US" sz="2000" b="1" dirty="0"/>
          </a:p>
          <a:p>
            <a:r>
              <a:rPr lang="en-US" sz="2000" b="1" dirty="0"/>
              <a:t>  let </a:t>
            </a:r>
            <a:r>
              <a:rPr lang="en-US" sz="2000" b="1" dirty="0" err="1" smtClean="0"/>
              <a:t>myName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Mithun</a:t>
            </a:r>
            <a:r>
              <a:rPr lang="en-US" sz="2000" b="1" dirty="0" smtClean="0"/>
              <a:t> Miah";</a:t>
            </a:r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document.write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myName</a:t>
            </a:r>
            <a:r>
              <a:rPr lang="en-US" sz="2000" b="1" dirty="0" smtClean="0"/>
              <a:t>);</a:t>
            </a:r>
          </a:p>
          <a:p>
            <a:endParaRPr lang="en-US" sz="2000" b="1" dirty="0"/>
          </a:p>
          <a:p>
            <a:r>
              <a:rPr lang="en-US" sz="2000" b="1" dirty="0"/>
              <a:t>}</a:t>
            </a:r>
          </a:p>
          <a:p>
            <a:r>
              <a:rPr lang="en-US" sz="2000" b="1" dirty="0" err="1"/>
              <a:t>myFunction</a:t>
            </a:r>
            <a:r>
              <a:rPr lang="en-US" sz="2000" b="1" dirty="0"/>
              <a:t>();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44774" y="2154108"/>
            <a:ext cx="5021705" cy="544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Function Example</a:t>
            </a:r>
            <a:endParaRPr lang="en-US" sz="24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942944" y="2154108"/>
            <a:ext cx="5021705" cy="544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 Example</a:t>
            </a:r>
            <a:endParaRPr lang="en-US" sz="24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5573" y="2982152"/>
            <a:ext cx="5219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6DB74"/>
                </a:solidFill>
                <a:latin typeface="Consolas" panose="020B0609020204030204" pitchFamily="49" charset="0"/>
              </a:rPr>
              <a:t>countdown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(value) {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(value &gt; </a:t>
            </a:r>
            <a:r>
              <a:rPr lang="en-US" sz="2000" b="1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) {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E6DB74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E6DB74"/>
                </a:solidFill>
                <a:latin typeface="Consolas" panose="020B0609020204030204" pitchFamily="49" charset="0"/>
              </a:rPr>
              <a:t>log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(value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6DB74"/>
                </a:solidFill>
                <a:latin typeface="Consolas" panose="020B0609020204030204" pitchFamily="49" charset="0"/>
              </a:rPr>
              <a:t>countdown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(value - </a:t>
            </a:r>
            <a:r>
              <a:rPr lang="en-US" sz="2000" b="1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rgbClr val="66D9EF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value; </a:t>
            </a:r>
            <a:endParaRPr lang="en-US" sz="2000" b="1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US" sz="2000" b="1" dirty="0" smtClean="0">
                <a:solidFill>
                  <a:srgbClr val="E6DB74"/>
                </a:solidFill>
                <a:latin typeface="Consolas" panose="020B0609020204030204" pitchFamily="49" charset="0"/>
              </a:rPr>
              <a:t>countdown</a:t>
            </a:r>
            <a:r>
              <a:rPr lang="en-US" sz="2000" b="1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14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11" grpId="0" build="p"/>
      <p:bldP spid="1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309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Aharoni</vt:lpstr>
      <vt:lpstr>Arial</vt:lpstr>
      <vt:lpstr>Century Gothic</vt:lpstr>
      <vt:lpstr>Consolas</vt:lpstr>
      <vt:lpstr>Hind Siliguri</vt:lpstr>
      <vt:lpstr>PinkiyMJ</vt:lpstr>
      <vt:lpstr>Verdana</vt:lpstr>
      <vt:lpstr>Vrinda</vt:lpstr>
      <vt:lpstr>Wingdings</vt:lpstr>
      <vt:lpstr>Wingdings 3</vt:lpstr>
      <vt:lpstr>Ion</vt:lpstr>
      <vt:lpstr>JavaScript</vt:lpstr>
      <vt:lpstr>Function</vt:lpstr>
      <vt:lpstr>Function</vt:lpstr>
      <vt:lpstr>Function</vt:lpstr>
      <vt:lpstr>Function</vt:lpstr>
      <vt:lpstr>Function</vt:lpstr>
      <vt:lpstr>Function</vt:lpstr>
      <vt:lpstr>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DDCL</dc:creator>
  <cp:lastModifiedBy>DDCL</cp:lastModifiedBy>
  <cp:revision>67</cp:revision>
  <dcterms:created xsi:type="dcterms:W3CDTF">2022-07-31T07:55:04Z</dcterms:created>
  <dcterms:modified xsi:type="dcterms:W3CDTF">2022-08-01T08:55:41Z</dcterms:modified>
</cp:coreProperties>
</file>