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a:t>
            </a:r>
            <a:r>
              <a:rPr lang="en-IN" sz="2400" smtClean="0"/>
              <a:t>MITHUN </a:t>
            </a:r>
            <a:r>
              <a:rPr lang="en-IN" sz="2400" smtClean="0"/>
              <a:t>KUMAR.O</a:t>
            </a:r>
            <a:endParaRPr lang="en-IN" sz="2400" dirty="0" smtClean="0"/>
          </a:p>
          <a:p>
            <a:r>
              <a:rPr lang="en-US" sz="2400" dirty="0" smtClean="0"/>
              <a:t>REGISTER NO:312210</a:t>
            </a:r>
            <a:r>
              <a:rPr lang="en-IN" sz="2400" dirty="0" smtClean="0"/>
              <a:t>616</a:t>
            </a:r>
            <a:endParaRPr lang="en-US" sz="2400" dirty="0"/>
          </a:p>
          <a:p>
            <a:r>
              <a:rPr lang="en-US" sz="2400" dirty="0" smtClean="0"/>
              <a:t>DEPARTMENT:B.COM(GENERAL)</a:t>
            </a:r>
            <a:endParaRPr lang="en-US" sz="2400" dirty="0"/>
          </a:p>
          <a:p>
            <a:r>
              <a:rPr lang="en-US" sz="2400" dirty="0"/>
              <a:t>COLLEGE:SRM ARTS AND SCIENCE </a:t>
            </a:r>
            <a:r>
              <a:rPr lang="en-US" sz="2400" dirty="0" smtClean="0"/>
              <a:t>COLLEGE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1112</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2024-08-30T12:18:17Z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