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8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6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2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2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3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EF9D-512D-4D5A-92B6-E364DC2AF95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8AA1-6A34-4460-B5A8-FA464258A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7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872208"/>
          </a:xfrm>
        </p:spPr>
        <p:txBody>
          <a:bodyPr>
            <a:normAutofit/>
          </a:bodyPr>
          <a:lstStyle/>
          <a:p>
            <a:r>
              <a:rPr lang="en-US" sz="6600" spc="70" dirty="0" smtClean="0"/>
              <a:t>PLANT FOOD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640960" cy="3528392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>
                <a:solidFill>
                  <a:srgbClr val="00B050"/>
                </a:solidFill>
              </a:rPr>
              <a:t>Plants are autotrophs, which means they produce their own food</a:t>
            </a:r>
            <a:r>
              <a:rPr lang="en-US" sz="6600" dirty="0" smtClean="0">
                <a:solidFill>
                  <a:srgbClr val="00B050"/>
                </a:solidFill>
              </a:rPr>
              <a:t/>
            </a:r>
            <a:br>
              <a:rPr lang="en-US" sz="6600" dirty="0" smtClean="0">
                <a:solidFill>
                  <a:srgbClr val="00B05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8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624"/>
            <a:ext cx="7772400" cy="1152128"/>
          </a:xfrm>
        </p:spPr>
        <p:txBody>
          <a:bodyPr>
            <a:normAutofit/>
          </a:bodyPr>
          <a:lstStyle/>
          <a:p>
            <a:r>
              <a:rPr lang="en-US" sz="6600" spc="70" dirty="0" smtClean="0"/>
              <a:t>PLANT FOOD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064896" cy="5184576"/>
          </a:xfrm>
        </p:spPr>
        <p:txBody>
          <a:bodyPr>
            <a:normAutofit/>
          </a:bodyPr>
          <a:lstStyle/>
          <a:p>
            <a:pPr algn="just"/>
            <a:r>
              <a:rPr lang="en-US" sz="4800" dirty="0" smtClean="0">
                <a:solidFill>
                  <a:srgbClr val="00B050"/>
                </a:solidFill>
              </a:rPr>
              <a:t>Photosynthesis</a:t>
            </a:r>
            <a:r>
              <a:rPr lang="en-US" sz="6600" dirty="0" smtClean="0">
                <a:solidFill>
                  <a:srgbClr val="00B050"/>
                </a:solidFill>
              </a:rPr>
              <a:t/>
            </a:r>
            <a:br>
              <a:rPr lang="en-US" sz="6600" dirty="0" smtClean="0">
                <a:solidFill>
                  <a:srgbClr val="00B050"/>
                </a:solidFill>
              </a:rPr>
            </a:br>
            <a:r>
              <a:rPr lang="en-US" dirty="0" smtClean="0"/>
              <a:t>The process by which plants make their own food using chlorophyll, carbon dioxide, and water in the presence of sunlight is known as photosynthesis. Chlorophyll is a green pigment present in the leaves of plants. This pigment captures the sun's energy, which is used to prepare food from carbon dioxide and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2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056783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0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PLANT FOOD</vt:lpstr>
      <vt:lpstr>PLANT FOOD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food</dc:title>
  <dc:creator>Mithun</dc:creator>
  <cp:lastModifiedBy>Mithun</cp:lastModifiedBy>
  <cp:revision>6</cp:revision>
  <dcterms:created xsi:type="dcterms:W3CDTF">2024-07-14T07:12:49Z</dcterms:created>
  <dcterms:modified xsi:type="dcterms:W3CDTF">2024-07-14T08:15:20Z</dcterms:modified>
</cp:coreProperties>
</file>