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pixabay.com/en/books-education-school-literature-683897/" TargetMode="External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82101C-A748-4BCB-BE7E-FB82DF67BC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875D45D2-BF11-409C-8530-E74062E503D5}">
      <dgm:prSet/>
      <dgm:spPr>
        <a:solidFill>
          <a:schemeClr val="accent1"/>
        </a:solidFill>
      </dgm:spPr>
      <dgm:t>
        <a:bodyPr/>
        <a:lstStyle/>
        <a:p>
          <a:r>
            <a:rPr lang="en-MY" b="1" i="0" dirty="0">
              <a:solidFill>
                <a:schemeClr val="bg1"/>
              </a:solidFill>
            </a:rPr>
            <a:t>OUR BUSINESS PLAN</a:t>
          </a:r>
          <a:endParaRPr lang="en-MY" dirty="0">
            <a:solidFill>
              <a:schemeClr val="bg1"/>
            </a:solidFill>
          </a:endParaRPr>
        </a:p>
      </dgm:t>
    </dgm:pt>
    <dgm:pt modelId="{1F62C057-7FC5-4892-933D-2EE67AD60C45}" cxnId="{FCC4C852-779E-4F03-836D-C8C805DE470A}" type="parTrans">
      <dgm:prSet/>
      <dgm:spPr/>
      <dgm:t>
        <a:bodyPr/>
        <a:lstStyle/>
        <a:p>
          <a:endParaRPr lang="en-MY">
            <a:solidFill>
              <a:schemeClr val="bg1"/>
            </a:solidFill>
          </a:endParaRPr>
        </a:p>
      </dgm:t>
    </dgm:pt>
    <dgm:pt modelId="{D6EFAE24-A947-49C3-B9A3-FC6996568459}" cxnId="{FCC4C852-779E-4F03-836D-C8C805DE470A}" type="sibTrans">
      <dgm:prSet/>
      <dgm:spPr/>
      <dgm:t>
        <a:bodyPr/>
        <a:lstStyle/>
        <a:p>
          <a:endParaRPr lang="en-MY">
            <a:solidFill>
              <a:schemeClr val="bg1"/>
            </a:solidFill>
          </a:endParaRPr>
        </a:p>
      </dgm:t>
    </dgm:pt>
    <dgm:pt modelId="{3FB66C08-4469-47E4-B623-E92E04309A37}" type="pres">
      <dgm:prSet presAssocID="{C782101C-A748-4BCB-BE7E-FB82DF67BC77}" presName="linearFlow" presStyleCnt="0">
        <dgm:presLayoutVars>
          <dgm:dir/>
          <dgm:resizeHandles val="exact"/>
        </dgm:presLayoutVars>
      </dgm:prSet>
      <dgm:spPr/>
    </dgm:pt>
    <dgm:pt modelId="{B497F809-0669-40BA-A1DA-E61AB8D92297}" type="pres">
      <dgm:prSet presAssocID="{875D45D2-BF11-409C-8530-E74062E503D5}" presName="composite" presStyleCnt="0"/>
      <dgm:spPr/>
    </dgm:pt>
    <dgm:pt modelId="{10CDF7D0-F5AA-497E-B016-AEC376846314}" type="pres">
      <dgm:prSet presAssocID="{875D45D2-BF11-409C-8530-E74062E503D5}" presName="imgShp" presStyleLbl="fgImgPlace1" presStyleIdx="0" presStyleCnt="1" custScaleX="871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41000" r="-41000"/>
          </a:stretch>
        </a:blipFill>
      </dgm:spPr>
    </dgm:pt>
    <dgm:pt modelId="{7461BD10-BE3D-4EAB-A361-96377CF20B0C}" type="pres">
      <dgm:prSet presAssocID="{875D45D2-BF11-409C-8530-E74062E503D5}" presName="txShp" presStyleLbl="node1" presStyleIdx="0" presStyleCnt="1">
        <dgm:presLayoutVars>
          <dgm:bulletEnabled val="1"/>
        </dgm:presLayoutVars>
      </dgm:prSet>
      <dgm:spPr/>
    </dgm:pt>
  </dgm:ptLst>
  <dgm:cxnLst>
    <dgm:cxn modelId="{AE1FD02B-FA25-499A-B118-60DCCA589DFE}" type="presOf" srcId="{875D45D2-BF11-409C-8530-E74062E503D5}" destId="{7461BD10-BE3D-4EAB-A361-96377CF20B0C}" srcOrd="0" destOrd="0" presId="urn:microsoft.com/office/officeart/2005/8/layout/vList3"/>
    <dgm:cxn modelId="{FCC4C852-779E-4F03-836D-C8C805DE470A}" srcId="{C782101C-A748-4BCB-BE7E-FB82DF67BC77}" destId="{875D45D2-BF11-409C-8530-E74062E503D5}" srcOrd="0" destOrd="0" parTransId="{1F62C057-7FC5-4892-933D-2EE67AD60C45}" sibTransId="{D6EFAE24-A947-49C3-B9A3-FC6996568459}"/>
    <dgm:cxn modelId="{07332DBB-77E4-4A0A-BCE9-4976EA5CDE99}" type="presOf" srcId="{C782101C-A748-4BCB-BE7E-FB82DF67BC77}" destId="{3FB66C08-4469-47E4-B623-E92E04309A37}" srcOrd="0" destOrd="0" presId="urn:microsoft.com/office/officeart/2005/8/layout/vList3"/>
    <dgm:cxn modelId="{9A9CF5DB-6A6B-4503-9E75-C5110D20DC0F}" type="presParOf" srcId="{3FB66C08-4469-47E4-B623-E92E04309A37}" destId="{B497F809-0669-40BA-A1DA-E61AB8D92297}" srcOrd="0" destOrd="0" presId="urn:microsoft.com/office/officeart/2005/8/layout/vList3"/>
    <dgm:cxn modelId="{7C9CE55E-3AF2-464E-82CE-2BAFFA72FD26}" type="presParOf" srcId="{B497F809-0669-40BA-A1DA-E61AB8D92297}" destId="{10CDF7D0-F5AA-497E-B016-AEC376846314}" srcOrd="0" destOrd="0" presId="urn:microsoft.com/office/officeart/2005/8/layout/vList3"/>
    <dgm:cxn modelId="{A7B43F17-5933-4386-B84D-3A632EB28153}" type="presParOf" srcId="{B497F809-0669-40BA-A1DA-E61AB8D92297}" destId="{7461BD10-BE3D-4EAB-A361-96377CF20B0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09FAF-DD86-42F5-BA0B-D56A0AF6761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8BE6EA5-929D-466D-91C5-8863AAA49E76}">
      <dgm:prSet/>
      <dgm:spPr/>
      <dgm:t>
        <a:bodyPr/>
        <a:lstStyle/>
        <a:p>
          <a:r>
            <a:rPr lang="en-MY" b="1" baseline="0" dirty="0"/>
            <a:t>ONLINE BOOKSHOP</a:t>
          </a:r>
          <a:endParaRPr lang="en-MY" dirty="0"/>
        </a:p>
      </dgm:t>
    </dgm:pt>
    <dgm:pt modelId="{3228587C-64C6-4D8D-ABDD-DB5FD4774899}" cxnId="{9F911AB6-5D2B-491A-85D8-15ADA10A118D}" type="parTrans">
      <dgm:prSet/>
      <dgm:spPr/>
      <dgm:t>
        <a:bodyPr/>
        <a:lstStyle/>
        <a:p>
          <a:endParaRPr lang="en-MY"/>
        </a:p>
      </dgm:t>
    </dgm:pt>
    <dgm:pt modelId="{4E7C6B3A-C698-49B0-A83C-7A6DC73E4323}" cxnId="{9F911AB6-5D2B-491A-85D8-15ADA10A118D}" type="sibTrans">
      <dgm:prSet/>
      <dgm:spPr/>
      <dgm:t>
        <a:bodyPr/>
        <a:lstStyle/>
        <a:p>
          <a:endParaRPr lang="en-MY"/>
        </a:p>
      </dgm:t>
    </dgm:pt>
    <dgm:pt modelId="{7C95A2A3-DAA8-4F7A-80C9-3CC080AAA9C7}" type="pres">
      <dgm:prSet presAssocID="{F1309FAF-DD86-42F5-BA0B-D56A0AF67619}" presName="compositeShape" presStyleCnt="0">
        <dgm:presLayoutVars>
          <dgm:dir/>
          <dgm:resizeHandles/>
        </dgm:presLayoutVars>
      </dgm:prSet>
      <dgm:spPr/>
    </dgm:pt>
    <dgm:pt modelId="{B7F4E1E9-374D-4599-BAF1-8F0C68E34783}" type="pres">
      <dgm:prSet presAssocID="{F1309FAF-DD86-42F5-BA0B-D56A0AF67619}" presName="pyramid" presStyleLbl="node1" presStyleIdx="0" presStyleCnt="1" custScaleX="101565"/>
      <dgm:spPr/>
    </dgm:pt>
    <dgm:pt modelId="{5D5CD161-C1D0-4B00-938A-87D961B1076A}" type="pres">
      <dgm:prSet presAssocID="{F1309FAF-DD86-42F5-BA0B-D56A0AF67619}" presName="theList" presStyleCnt="0"/>
      <dgm:spPr/>
    </dgm:pt>
    <dgm:pt modelId="{BB0DAC94-9476-466F-B999-ADE8A4DEB465}" type="pres">
      <dgm:prSet presAssocID="{28BE6EA5-929D-466D-91C5-8863AAA49E76}" presName="aNode" presStyleLbl="fgAcc1" presStyleIdx="0" presStyleCnt="1" custScaleX="145078">
        <dgm:presLayoutVars>
          <dgm:bulletEnabled val="1"/>
        </dgm:presLayoutVars>
      </dgm:prSet>
      <dgm:spPr/>
    </dgm:pt>
    <dgm:pt modelId="{8611DDF5-54FE-47CD-B9E1-225A597D787C}" type="pres">
      <dgm:prSet presAssocID="{28BE6EA5-929D-466D-91C5-8863AAA49E76}" presName="aSpace" presStyleCnt="0"/>
      <dgm:spPr/>
    </dgm:pt>
  </dgm:ptLst>
  <dgm:cxnLst>
    <dgm:cxn modelId="{9F911AB6-5D2B-491A-85D8-15ADA10A118D}" srcId="{F1309FAF-DD86-42F5-BA0B-D56A0AF67619}" destId="{28BE6EA5-929D-466D-91C5-8863AAA49E76}" srcOrd="0" destOrd="0" parTransId="{3228587C-64C6-4D8D-ABDD-DB5FD4774899}" sibTransId="{4E7C6B3A-C698-49B0-A83C-7A6DC73E4323}"/>
    <dgm:cxn modelId="{AB0A95BA-A4BA-4908-8ADF-A1A0F919CE02}" type="presOf" srcId="{28BE6EA5-929D-466D-91C5-8863AAA49E76}" destId="{BB0DAC94-9476-466F-B999-ADE8A4DEB465}" srcOrd="0" destOrd="0" presId="urn:microsoft.com/office/officeart/2005/8/layout/pyramid2"/>
    <dgm:cxn modelId="{ED76D5D1-C025-4E90-B598-91120BD22CF1}" type="presOf" srcId="{F1309FAF-DD86-42F5-BA0B-D56A0AF67619}" destId="{7C95A2A3-DAA8-4F7A-80C9-3CC080AAA9C7}" srcOrd="0" destOrd="0" presId="urn:microsoft.com/office/officeart/2005/8/layout/pyramid2"/>
    <dgm:cxn modelId="{3FF21E25-18B8-4EA1-9F46-A511FF067E2F}" type="presParOf" srcId="{7C95A2A3-DAA8-4F7A-80C9-3CC080AAA9C7}" destId="{B7F4E1E9-374D-4599-BAF1-8F0C68E34783}" srcOrd="0" destOrd="0" presId="urn:microsoft.com/office/officeart/2005/8/layout/pyramid2"/>
    <dgm:cxn modelId="{89868A0D-59A3-4601-942C-7A7F9711551A}" type="presParOf" srcId="{7C95A2A3-DAA8-4F7A-80C9-3CC080AAA9C7}" destId="{5D5CD161-C1D0-4B00-938A-87D961B1076A}" srcOrd="1" destOrd="0" presId="urn:microsoft.com/office/officeart/2005/8/layout/pyramid2"/>
    <dgm:cxn modelId="{C424AFD0-F75A-4F79-95F3-A4B8A4A7DA1D}" type="presParOf" srcId="{5D5CD161-C1D0-4B00-938A-87D961B1076A}" destId="{BB0DAC94-9476-466F-B999-ADE8A4DEB465}" srcOrd="0" destOrd="0" presId="urn:microsoft.com/office/officeart/2005/8/layout/pyramid2"/>
    <dgm:cxn modelId="{35D5D128-0932-4759-B8CE-BB15FA3F59B7}" type="presParOf" srcId="{5D5CD161-C1D0-4B00-938A-87D961B1076A}" destId="{8611DDF5-54FE-47CD-B9E1-225A597D787C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98B914-6F0B-441C-8DE7-0DAF9C4F601D}" type="doc">
      <dgm:prSet loTypeId="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34A1047-0630-4DCD-8514-D2028344958F}" type="pres">
      <dgm:prSet presAssocID="{B898B914-6F0B-441C-8DE7-0DAF9C4F601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93686445-4A77-4434-B97B-0091B801FD34}" type="presOf" srcId="{B898B914-6F0B-441C-8DE7-0DAF9C4F601D}" destId="{134A1047-0630-4DCD-8514-D2028344958F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AB3E3B-3740-43B9-8989-CA39E332F8B1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B718100-BCAE-48B8-8587-29DF6032A39B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800" b="1" dirty="0"/>
            <a:t>Facilitate Easy Search and Dis</a:t>
          </a:r>
          <a:r>
            <a:rPr lang="en-US" sz="3200" b="1" dirty="0"/>
            <a:t>covery </a:t>
          </a:r>
          <a:endParaRPr lang="en-MY" sz="3200" dirty="0"/>
        </a:p>
      </dgm:t>
    </dgm:pt>
    <dgm:pt modelId="{8C0DEB79-619B-4DB6-998D-DE9FB78DE8D5}" cxnId="{2734FE42-C6E4-4EE3-8B6B-3FF704C9ED15}" type="parTrans">
      <dgm:prSet/>
      <dgm:spPr/>
      <dgm:t>
        <a:bodyPr/>
        <a:lstStyle/>
        <a:p>
          <a:endParaRPr lang="en-MY"/>
        </a:p>
      </dgm:t>
    </dgm:pt>
    <dgm:pt modelId="{D85BF61A-D5A4-4EE6-A9E3-CE02EE899F45}" cxnId="{2734FE42-C6E4-4EE3-8B6B-3FF704C9ED15}" type="sibTrans">
      <dgm:prSet/>
      <dgm:spPr/>
      <dgm:t>
        <a:bodyPr/>
        <a:lstStyle/>
        <a:p>
          <a:endParaRPr lang="en-MY"/>
        </a:p>
      </dgm:t>
    </dgm:pt>
    <dgm:pt modelId="{3EF59474-AB91-454F-AAFB-05E59BEAAD93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400" b="1" u="none" dirty="0"/>
            <a:t>Offer Competitive Prices and Secure Transac</a:t>
          </a:r>
          <a:r>
            <a:rPr lang="en-US" sz="2000" b="1" u="none" dirty="0"/>
            <a:t>tions</a:t>
          </a:r>
          <a:endParaRPr lang="en-MY" sz="2000" u="none" dirty="0"/>
        </a:p>
      </dgm:t>
    </dgm:pt>
    <dgm:pt modelId="{519140C7-3B03-40D2-B3A9-65AFF1616E00}" cxnId="{47FEF075-2AD8-4696-8D06-B638BD8F99F5}" type="parTrans">
      <dgm:prSet/>
      <dgm:spPr/>
      <dgm:t>
        <a:bodyPr/>
        <a:lstStyle/>
        <a:p>
          <a:endParaRPr lang="en-MY"/>
        </a:p>
      </dgm:t>
    </dgm:pt>
    <dgm:pt modelId="{4A7DB687-0BF7-4345-B7FF-43CC1D413C61}" cxnId="{47FEF075-2AD8-4696-8D06-B638BD8F99F5}" type="sibTrans">
      <dgm:prSet/>
      <dgm:spPr/>
      <dgm:t>
        <a:bodyPr/>
        <a:lstStyle/>
        <a:p>
          <a:endParaRPr lang="en-MY"/>
        </a:p>
      </dgm:t>
    </dgm:pt>
    <dgm:pt modelId="{50CF5BAC-893D-40CD-BA8A-60D6674A9F58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800" b="1" dirty="0"/>
            <a:t>Enhance Customer Experience</a:t>
          </a:r>
          <a:endParaRPr lang="en-MY" sz="2800" dirty="0"/>
        </a:p>
      </dgm:t>
    </dgm:pt>
    <dgm:pt modelId="{79D7F7BF-B0FC-49D7-8A67-C405D153999E}" cxnId="{579AF585-50A8-455F-94D6-402F97AA39B7}" type="parTrans">
      <dgm:prSet/>
      <dgm:spPr/>
      <dgm:t>
        <a:bodyPr/>
        <a:lstStyle/>
        <a:p>
          <a:endParaRPr lang="en-MY"/>
        </a:p>
      </dgm:t>
    </dgm:pt>
    <dgm:pt modelId="{E6AA702C-EA70-4786-90BF-36000CE0CCE1}" cxnId="{579AF585-50A8-455F-94D6-402F97AA39B7}" type="sibTrans">
      <dgm:prSet/>
      <dgm:spPr/>
      <dgm:t>
        <a:bodyPr/>
        <a:lstStyle/>
        <a:p>
          <a:endParaRPr lang="en-MY"/>
        </a:p>
      </dgm:t>
    </dgm:pt>
    <dgm:pt modelId="{587047DE-BC0A-401D-8B6E-E9103C6DD0AF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800" b="1" dirty="0"/>
            <a:t>Build Customer Loyalty</a:t>
          </a:r>
          <a:endParaRPr lang="en-MY" sz="3500" dirty="0"/>
        </a:p>
      </dgm:t>
    </dgm:pt>
    <dgm:pt modelId="{23E8CA8D-1075-4FCA-A9A2-EA91853CC195}" cxnId="{5B23A179-03F5-41D4-AF06-52308223AD46}" type="parTrans">
      <dgm:prSet/>
      <dgm:spPr/>
      <dgm:t>
        <a:bodyPr/>
        <a:lstStyle/>
        <a:p>
          <a:endParaRPr lang="en-MY"/>
        </a:p>
      </dgm:t>
    </dgm:pt>
    <dgm:pt modelId="{88454233-E52F-4EB4-BEA0-27D1C8FBFA3D}" cxnId="{5B23A179-03F5-41D4-AF06-52308223AD46}" type="sibTrans">
      <dgm:prSet/>
      <dgm:spPr/>
      <dgm:t>
        <a:bodyPr/>
        <a:lstStyle/>
        <a:p>
          <a:endParaRPr lang="en-MY"/>
        </a:p>
      </dgm:t>
    </dgm:pt>
    <dgm:pt modelId="{070BAB9F-BE66-4698-A70D-41AABEDF18E8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800" b="1" dirty="0"/>
            <a:t>Provide Convenience and Wider Selection</a:t>
          </a:r>
          <a:endParaRPr lang="en-MY" sz="2400" dirty="0"/>
        </a:p>
      </dgm:t>
    </dgm:pt>
    <dgm:pt modelId="{8B4CAFE3-F745-449E-A493-6AA4F1F58469}" cxnId="{E305DF3D-3F81-46E3-B566-380D1ADA3279}" type="sibTrans">
      <dgm:prSet/>
      <dgm:spPr/>
      <dgm:t>
        <a:bodyPr/>
        <a:lstStyle/>
        <a:p>
          <a:endParaRPr lang="en-MY"/>
        </a:p>
      </dgm:t>
    </dgm:pt>
    <dgm:pt modelId="{70ACEF5B-7A2A-4D42-8A99-78490F60326E}" cxnId="{E305DF3D-3F81-46E3-B566-380D1ADA3279}" type="parTrans">
      <dgm:prSet/>
      <dgm:spPr/>
      <dgm:t>
        <a:bodyPr/>
        <a:lstStyle/>
        <a:p>
          <a:endParaRPr lang="en-MY"/>
        </a:p>
      </dgm:t>
    </dgm:pt>
    <dgm:pt modelId="{5FEF4DC9-7689-4B08-B281-2486DF2361CB}" type="pres">
      <dgm:prSet presAssocID="{77AB3E3B-3740-43B9-8989-CA39E332F8B1}" presName="Name0" presStyleCnt="0">
        <dgm:presLayoutVars>
          <dgm:dir/>
          <dgm:animLvl val="lvl"/>
          <dgm:resizeHandles val="exact"/>
        </dgm:presLayoutVars>
      </dgm:prSet>
      <dgm:spPr/>
    </dgm:pt>
    <dgm:pt modelId="{A3450C2D-7FBD-4F8E-83C9-F1597C92845B}" type="pres">
      <dgm:prSet presAssocID="{070BAB9F-BE66-4698-A70D-41AABEDF18E8}" presName="linNode" presStyleCnt="0"/>
      <dgm:spPr/>
    </dgm:pt>
    <dgm:pt modelId="{9A2B09E7-9677-4E1D-9B06-9A7090F657E3}" type="pres">
      <dgm:prSet presAssocID="{070BAB9F-BE66-4698-A70D-41AABEDF18E8}" presName="parentText" presStyleLbl="node1" presStyleIdx="0" presStyleCnt="5" custScaleX="238041" custLinFactNeighborX="284" custLinFactNeighborY="6160">
        <dgm:presLayoutVars>
          <dgm:chMax val="1"/>
          <dgm:bulletEnabled val="1"/>
        </dgm:presLayoutVars>
      </dgm:prSet>
      <dgm:spPr/>
    </dgm:pt>
    <dgm:pt modelId="{42D177A9-C371-4846-9D25-34053A302FB3}" type="pres">
      <dgm:prSet presAssocID="{8B4CAFE3-F745-449E-A493-6AA4F1F58469}" presName="sp" presStyleCnt="0"/>
      <dgm:spPr/>
    </dgm:pt>
    <dgm:pt modelId="{01C35DB3-8B62-43AE-BB39-0F1D4C4E06FA}" type="pres">
      <dgm:prSet presAssocID="{CB718100-BCAE-48B8-8587-29DF6032A39B}" presName="linNode" presStyleCnt="0"/>
      <dgm:spPr/>
    </dgm:pt>
    <dgm:pt modelId="{13CA3D3C-CF35-41B4-8F68-F06FB9323356}" type="pres">
      <dgm:prSet presAssocID="{CB718100-BCAE-48B8-8587-29DF6032A39B}" presName="parentText" presStyleLbl="node1" presStyleIdx="1" presStyleCnt="5" custScaleX="238798">
        <dgm:presLayoutVars>
          <dgm:chMax val="1"/>
          <dgm:bulletEnabled val="1"/>
        </dgm:presLayoutVars>
      </dgm:prSet>
      <dgm:spPr/>
    </dgm:pt>
    <dgm:pt modelId="{89722C92-5402-4BB3-8029-B30C659E25A6}" type="pres">
      <dgm:prSet presAssocID="{D85BF61A-D5A4-4EE6-A9E3-CE02EE899F45}" presName="sp" presStyleCnt="0"/>
      <dgm:spPr/>
    </dgm:pt>
    <dgm:pt modelId="{58249289-D360-4B47-8D3B-75870ED9EFE4}" type="pres">
      <dgm:prSet presAssocID="{3EF59474-AB91-454F-AAFB-05E59BEAAD93}" presName="linNode" presStyleCnt="0"/>
      <dgm:spPr/>
    </dgm:pt>
    <dgm:pt modelId="{BCA7A8A1-68B6-4C91-826A-B667301ACFFC}" type="pres">
      <dgm:prSet presAssocID="{3EF59474-AB91-454F-AAFB-05E59BEAAD93}" presName="parentText" presStyleLbl="node1" presStyleIdx="2" presStyleCnt="5" custScaleX="238787" custLinFactNeighborX="881">
        <dgm:presLayoutVars>
          <dgm:chMax val="1"/>
          <dgm:bulletEnabled val="1"/>
        </dgm:presLayoutVars>
      </dgm:prSet>
      <dgm:spPr/>
    </dgm:pt>
    <dgm:pt modelId="{B7227296-0434-4E3E-A3EA-944B0A1899A8}" type="pres">
      <dgm:prSet presAssocID="{4A7DB687-0BF7-4345-B7FF-43CC1D413C61}" presName="sp" presStyleCnt="0"/>
      <dgm:spPr/>
    </dgm:pt>
    <dgm:pt modelId="{6FA918F4-22D2-4B3F-A5C2-4DCC9681FC57}" type="pres">
      <dgm:prSet presAssocID="{50CF5BAC-893D-40CD-BA8A-60D6674A9F58}" presName="linNode" presStyleCnt="0"/>
      <dgm:spPr/>
    </dgm:pt>
    <dgm:pt modelId="{76A48288-76F3-4C41-8A7E-B60D74603E40}" type="pres">
      <dgm:prSet presAssocID="{50CF5BAC-893D-40CD-BA8A-60D6674A9F58}" presName="parentText" presStyleLbl="node1" presStyleIdx="3" presStyleCnt="5" custScaleX="239403">
        <dgm:presLayoutVars>
          <dgm:chMax val="1"/>
          <dgm:bulletEnabled val="1"/>
        </dgm:presLayoutVars>
      </dgm:prSet>
      <dgm:spPr/>
    </dgm:pt>
    <dgm:pt modelId="{C23AAD0F-3314-4AE3-95FF-226F82918A97}" type="pres">
      <dgm:prSet presAssocID="{E6AA702C-EA70-4786-90BF-36000CE0CCE1}" presName="sp" presStyleCnt="0"/>
      <dgm:spPr/>
    </dgm:pt>
    <dgm:pt modelId="{CBEAE3A2-2AE3-493A-AC83-C86C029B6A01}" type="pres">
      <dgm:prSet presAssocID="{587047DE-BC0A-401D-8B6E-E9103C6DD0AF}" presName="linNode" presStyleCnt="0"/>
      <dgm:spPr/>
    </dgm:pt>
    <dgm:pt modelId="{693A2F19-9E64-4D03-96B7-64F82E2FFDC0}" type="pres">
      <dgm:prSet presAssocID="{587047DE-BC0A-401D-8B6E-E9103C6DD0AF}" presName="parentText" presStyleLbl="node1" presStyleIdx="4" presStyleCnt="5" custScaleX="240707" custLinFactNeighborY="4449">
        <dgm:presLayoutVars>
          <dgm:chMax val="1"/>
          <dgm:bulletEnabled val="1"/>
        </dgm:presLayoutVars>
      </dgm:prSet>
      <dgm:spPr/>
    </dgm:pt>
  </dgm:ptLst>
  <dgm:cxnLst>
    <dgm:cxn modelId="{E305DF3D-3F81-46E3-B566-380D1ADA3279}" srcId="{77AB3E3B-3740-43B9-8989-CA39E332F8B1}" destId="{070BAB9F-BE66-4698-A70D-41AABEDF18E8}" srcOrd="0" destOrd="0" parTransId="{70ACEF5B-7A2A-4D42-8A99-78490F60326E}" sibTransId="{8B4CAFE3-F745-449E-A493-6AA4F1F58469}"/>
    <dgm:cxn modelId="{2734FE42-C6E4-4EE3-8B6B-3FF704C9ED15}" srcId="{77AB3E3B-3740-43B9-8989-CA39E332F8B1}" destId="{CB718100-BCAE-48B8-8587-29DF6032A39B}" srcOrd="1" destOrd="0" parTransId="{8C0DEB79-619B-4DB6-998D-DE9FB78DE8D5}" sibTransId="{D85BF61A-D5A4-4EE6-A9E3-CE02EE899F45}"/>
    <dgm:cxn modelId="{2A17CB49-9874-43C6-AE48-A116C1DC82FE}" type="presOf" srcId="{587047DE-BC0A-401D-8B6E-E9103C6DD0AF}" destId="{693A2F19-9E64-4D03-96B7-64F82E2FFDC0}" srcOrd="0" destOrd="0" presId="urn:microsoft.com/office/officeart/2005/8/layout/vList5"/>
    <dgm:cxn modelId="{562B3F50-85AF-406C-A6B5-97A48A702997}" type="presOf" srcId="{070BAB9F-BE66-4698-A70D-41AABEDF18E8}" destId="{9A2B09E7-9677-4E1D-9B06-9A7090F657E3}" srcOrd="0" destOrd="0" presId="urn:microsoft.com/office/officeart/2005/8/layout/vList5"/>
    <dgm:cxn modelId="{47FEF075-2AD8-4696-8D06-B638BD8F99F5}" srcId="{77AB3E3B-3740-43B9-8989-CA39E332F8B1}" destId="{3EF59474-AB91-454F-AAFB-05E59BEAAD93}" srcOrd="2" destOrd="0" parTransId="{519140C7-3B03-40D2-B3A9-65AFF1616E00}" sibTransId="{4A7DB687-0BF7-4345-B7FF-43CC1D413C61}"/>
    <dgm:cxn modelId="{5B23A179-03F5-41D4-AF06-52308223AD46}" srcId="{77AB3E3B-3740-43B9-8989-CA39E332F8B1}" destId="{587047DE-BC0A-401D-8B6E-E9103C6DD0AF}" srcOrd="4" destOrd="0" parTransId="{23E8CA8D-1075-4FCA-A9A2-EA91853CC195}" sibTransId="{88454233-E52F-4EB4-BEA0-27D1C8FBFA3D}"/>
    <dgm:cxn modelId="{579AF585-50A8-455F-94D6-402F97AA39B7}" srcId="{77AB3E3B-3740-43B9-8989-CA39E332F8B1}" destId="{50CF5BAC-893D-40CD-BA8A-60D6674A9F58}" srcOrd="3" destOrd="0" parTransId="{79D7F7BF-B0FC-49D7-8A67-C405D153999E}" sibTransId="{E6AA702C-EA70-4786-90BF-36000CE0CCE1}"/>
    <dgm:cxn modelId="{8AD9ECA7-F8AB-49F4-BABD-8BEB4E5DCD49}" type="presOf" srcId="{3EF59474-AB91-454F-AAFB-05E59BEAAD93}" destId="{BCA7A8A1-68B6-4C91-826A-B667301ACFFC}" srcOrd="0" destOrd="0" presId="urn:microsoft.com/office/officeart/2005/8/layout/vList5"/>
    <dgm:cxn modelId="{BBA475CE-FE0B-4746-A280-2E135CAE0885}" type="presOf" srcId="{CB718100-BCAE-48B8-8587-29DF6032A39B}" destId="{13CA3D3C-CF35-41B4-8F68-F06FB9323356}" srcOrd="0" destOrd="0" presId="urn:microsoft.com/office/officeart/2005/8/layout/vList5"/>
    <dgm:cxn modelId="{B5528FEE-B783-452E-936A-C8FA8C720C00}" type="presOf" srcId="{77AB3E3B-3740-43B9-8989-CA39E332F8B1}" destId="{5FEF4DC9-7689-4B08-B281-2486DF2361CB}" srcOrd="0" destOrd="0" presId="urn:microsoft.com/office/officeart/2005/8/layout/vList5"/>
    <dgm:cxn modelId="{07A795EF-1C7E-4E90-A026-62780BFC8001}" type="presOf" srcId="{50CF5BAC-893D-40CD-BA8A-60D6674A9F58}" destId="{76A48288-76F3-4C41-8A7E-B60D74603E40}" srcOrd="0" destOrd="0" presId="urn:microsoft.com/office/officeart/2005/8/layout/vList5"/>
    <dgm:cxn modelId="{F90D877F-2CEC-4C06-825C-EF22EA8107B7}" type="presParOf" srcId="{5FEF4DC9-7689-4B08-B281-2486DF2361CB}" destId="{A3450C2D-7FBD-4F8E-83C9-F1597C92845B}" srcOrd="0" destOrd="0" presId="urn:microsoft.com/office/officeart/2005/8/layout/vList5"/>
    <dgm:cxn modelId="{7F0185DD-B275-4D45-A077-3C0880ADA539}" type="presParOf" srcId="{A3450C2D-7FBD-4F8E-83C9-F1597C92845B}" destId="{9A2B09E7-9677-4E1D-9B06-9A7090F657E3}" srcOrd="0" destOrd="0" presId="urn:microsoft.com/office/officeart/2005/8/layout/vList5"/>
    <dgm:cxn modelId="{583DFFEB-2DEE-4283-A198-A9B1F255C7C6}" type="presParOf" srcId="{5FEF4DC9-7689-4B08-B281-2486DF2361CB}" destId="{42D177A9-C371-4846-9D25-34053A302FB3}" srcOrd="1" destOrd="0" presId="urn:microsoft.com/office/officeart/2005/8/layout/vList5"/>
    <dgm:cxn modelId="{2B6664F5-7448-425E-B1B1-02C7607EA73E}" type="presParOf" srcId="{5FEF4DC9-7689-4B08-B281-2486DF2361CB}" destId="{01C35DB3-8B62-43AE-BB39-0F1D4C4E06FA}" srcOrd="2" destOrd="0" presId="urn:microsoft.com/office/officeart/2005/8/layout/vList5"/>
    <dgm:cxn modelId="{7724502C-A252-4144-95F9-4E3504F831F6}" type="presParOf" srcId="{01C35DB3-8B62-43AE-BB39-0F1D4C4E06FA}" destId="{13CA3D3C-CF35-41B4-8F68-F06FB9323356}" srcOrd="0" destOrd="0" presId="urn:microsoft.com/office/officeart/2005/8/layout/vList5"/>
    <dgm:cxn modelId="{17168718-FB84-46D1-9DD1-5A815B9537BE}" type="presParOf" srcId="{5FEF4DC9-7689-4B08-B281-2486DF2361CB}" destId="{89722C92-5402-4BB3-8029-B30C659E25A6}" srcOrd="3" destOrd="0" presId="urn:microsoft.com/office/officeart/2005/8/layout/vList5"/>
    <dgm:cxn modelId="{D02BE53D-3DFF-4319-9319-D2F0FC15B4FF}" type="presParOf" srcId="{5FEF4DC9-7689-4B08-B281-2486DF2361CB}" destId="{58249289-D360-4B47-8D3B-75870ED9EFE4}" srcOrd="4" destOrd="0" presId="urn:microsoft.com/office/officeart/2005/8/layout/vList5"/>
    <dgm:cxn modelId="{DB22C3FB-4480-4557-B63E-D01364BF3BEA}" type="presParOf" srcId="{58249289-D360-4B47-8D3B-75870ED9EFE4}" destId="{BCA7A8A1-68B6-4C91-826A-B667301ACFFC}" srcOrd="0" destOrd="0" presId="urn:microsoft.com/office/officeart/2005/8/layout/vList5"/>
    <dgm:cxn modelId="{2AE940EA-3920-4D0E-AAE6-EB75FF8875CF}" type="presParOf" srcId="{5FEF4DC9-7689-4B08-B281-2486DF2361CB}" destId="{B7227296-0434-4E3E-A3EA-944B0A1899A8}" srcOrd="5" destOrd="0" presId="urn:microsoft.com/office/officeart/2005/8/layout/vList5"/>
    <dgm:cxn modelId="{E4FAD7BA-8A96-42E4-BD90-00051AE1A996}" type="presParOf" srcId="{5FEF4DC9-7689-4B08-B281-2486DF2361CB}" destId="{6FA918F4-22D2-4B3F-A5C2-4DCC9681FC57}" srcOrd="6" destOrd="0" presId="urn:microsoft.com/office/officeart/2005/8/layout/vList5"/>
    <dgm:cxn modelId="{45B247FE-E3D1-410A-8729-39E06BFD0B53}" type="presParOf" srcId="{6FA918F4-22D2-4B3F-A5C2-4DCC9681FC57}" destId="{76A48288-76F3-4C41-8A7E-B60D74603E40}" srcOrd="0" destOrd="0" presId="urn:microsoft.com/office/officeart/2005/8/layout/vList5"/>
    <dgm:cxn modelId="{721E03D1-150C-4DC7-9A84-7AD387DD0D79}" type="presParOf" srcId="{5FEF4DC9-7689-4B08-B281-2486DF2361CB}" destId="{C23AAD0F-3314-4AE3-95FF-226F82918A97}" srcOrd="7" destOrd="0" presId="urn:microsoft.com/office/officeart/2005/8/layout/vList5"/>
    <dgm:cxn modelId="{58EE08DE-7F82-450F-867C-59AB6DA29C93}" type="presParOf" srcId="{5FEF4DC9-7689-4B08-B281-2486DF2361CB}" destId="{CBEAE3A2-2AE3-493A-AC83-C86C029B6A01}" srcOrd="8" destOrd="0" presId="urn:microsoft.com/office/officeart/2005/8/layout/vList5"/>
    <dgm:cxn modelId="{551DE7EB-2BEB-4DD8-B8F3-1B395BDA591C}" type="presParOf" srcId="{CBEAE3A2-2AE3-493A-AC83-C86C029B6A01}" destId="{693A2F19-9E64-4D03-96B7-64F82E2FFDC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637073" cy="2541431"/>
        <a:chOff x="0" y="0"/>
        <a:chExt cx="8637073" cy="2541431"/>
      </a:xfrm>
    </dsp:grpSpPr>
    <dsp:sp modelId="{7461BD10-BE3D-4EAB-A361-96377CF20B0C}">
      <dsp:nvSpPr>
        <dsp:cNvPr id="4" name="Pentagon 3"/>
        <dsp:cNvSpPr/>
      </dsp:nvSpPr>
      <dsp:spPr bwMode="white">
        <a:xfrm rot="10800000">
          <a:off x="2082067" y="0"/>
          <a:ext cx="5743654" cy="2541431"/>
        </a:xfrm>
        <a:prstGeom prst="homePlate">
          <a:avLst/>
        </a:prstGeom>
        <a:solidFill>
          <a:schemeClr val="accent1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120700" tIns="179070" rIns="334264" bIns="179070" anchor="ctr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MY" b="1" i="0" dirty="0">
              <a:solidFill>
                <a:schemeClr val="bg1"/>
              </a:solidFill>
            </a:rPr>
            <a:t>OUR BUSINESS PLAN</a:t>
          </a:r>
          <a:endParaRPr lang="en-MY" dirty="0">
            <a:solidFill>
              <a:schemeClr val="bg1"/>
            </a:solidFill>
          </a:endParaRPr>
        </a:p>
      </dsp:txBody>
      <dsp:txXfrm rot="10800000">
        <a:off x="2082067" y="0"/>
        <a:ext cx="5743654" cy="2541431"/>
      </dsp:txXfrm>
    </dsp:sp>
    <dsp:sp modelId="{10CDF7D0-F5AA-497E-B016-AEC376846314}">
      <dsp:nvSpPr>
        <dsp:cNvPr id="3" name="Oval 2"/>
        <dsp:cNvSpPr/>
      </dsp:nvSpPr>
      <dsp:spPr bwMode="white">
        <a:xfrm>
          <a:off x="811352" y="0"/>
          <a:ext cx="2541431" cy="2541431"/>
        </a:xfrm>
        <a:prstGeom prst="ellipse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41000" r="-41000"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811352" y="0"/>
        <a:ext cx="2541431" cy="2541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107680" cy="2080008"/>
        <a:chOff x="0" y="0"/>
        <a:chExt cx="9107680" cy="2080008"/>
      </a:xfrm>
    </dsp:grpSpPr>
    <dsp:sp modelId="{B7F4E1E9-374D-4599-BAF1-8F0C68E34783}">
      <dsp:nvSpPr>
        <dsp:cNvPr id="3" name="Isosceles Triangle 2"/>
        <dsp:cNvSpPr/>
      </dsp:nvSpPr>
      <dsp:spPr bwMode="white">
        <a:xfrm>
          <a:off x="2837833" y="0"/>
          <a:ext cx="2080008" cy="2080008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37833" y="0"/>
        <a:ext cx="2080008" cy="2080008"/>
      </dsp:txXfrm>
    </dsp:sp>
    <dsp:sp modelId="{BB0DAC94-9476-466F-B999-ADE8A4DEB465}">
      <dsp:nvSpPr>
        <dsp:cNvPr id="4" name="Rounded Rectangle 3"/>
        <dsp:cNvSpPr/>
      </dsp:nvSpPr>
      <dsp:spPr bwMode="white">
        <a:xfrm>
          <a:off x="3573109" y="208001"/>
          <a:ext cx="1961462" cy="1479117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0010" tIns="80010" rIns="80010" bIns="8001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MY" b="1" baseline="0" dirty="0">
              <a:solidFill>
                <a:schemeClr val="dk1"/>
              </a:solidFill>
            </a:rPr>
            <a:t>ONLINE BOOKSHOP</a:t>
          </a:r>
          <a:endParaRPr lang="en-MY" dirty="0">
            <a:solidFill>
              <a:schemeClr val="dk1"/>
            </a:solidFill>
          </a:endParaRPr>
        </a:p>
      </dsp:txBody>
      <dsp:txXfrm>
        <a:off x="3573109" y="208001"/>
        <a:ext cx="1961462" cy="1479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9C434-F561-473E-87E7-0BCAD3B71D91}">
      <dsp:nvSpPr>
        <dsp:cNvPr id="0" name=""/>
        <dsp:cNvSpPr/>
      </dsp:nvSpPr>
      <dsp:spPr>
        <a:xfrm>
          <a:off x="-498218" y="-208411"/>
          <a:ext cx="2729852" cy="2113388"/>
        </a:xfrm>
        <a:prstGeom prst="pie">
          <a:avLst>
            <a:gd name="adj1" fmla="val 5400000"/>
            <a:gd name="adj2" fmla="val 16200000"/>
          </a:avLst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C86DE-8044-48D0-8413-0952821312EE}">
      <dsp:nvSpPr>
        <dsp:cNvPr id="0" name=""/>
        <dsp:cNvSpPr/>
      </dsp:nvSpPr>
      <dsp:spPr>
        <a:xfrm>
          <a:off x="839487" y="0"/>
          <a:ext cx="9236967" cy="1056694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dirty="0"/>
            <a:t>Business objectives</a:t>
          </a:r>
          <a:endParaRPr lang="en-MY" sz="5000" kern="1200" dirty="0"/>
        </a:p>
      </dsp:txBody>
      <dsp:txXfrm>
        <a:off x="839487" y="0"/>
        <a:ext cx="9236967" cy="1056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93325" cy="3756025"/>
        <a:chOff x="0" y="0"/>
        <a:chExt cx="10093325" cy="3756025"/>
      </a:xfrm>
    </dsp:grpSpPr>
    <dsp:sp modelId="{9A2B09E7-9677-4E1D-9B06-9A7090F657E3}">
      <dsp:nvSpPr>
        <dsp:cNvPr id="3" name="Rounded Rectangle 2"/>
        <dsp:cNvSpPr/>
      </dsp:nvSpPr>
      <dsp:spPr bwMode="white">
        <a:xfrm>
          <a:off x="683821" y="44494"/>
          <a:ext cx="8649451" cy="7223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/>
            <a:t>Provide Convenience and Wider Selection</a:t>
          </a:r>
          <a:endParaRPr lang="en-MY" sz="2400" dirty="0"/>
        </a:p>
      </dsp:txBody>
      <dsp:txXfrm>
        <a:off x="683821" y="44494"/>
        <a:ext cx="8649451" cy="722313"/>
      </dsp:txXfrm>
    </dsp:sp>
    <dsp:sp modelId="{13CA3D3C-CF35-41B4-8F68-F06FB9323356}">
      <dsp:nvSpPr>
        <dsp:cNvPr id="4" name="Rounded Rectangle 3"/>
        <dsp:cNvSpPr/>
      </dsp:nvSpPr>
      <dsp:spPr bwMode="white">
        <a:xfrm>
          <a:off x="673501" y="758428"/>
          <a:ext cx="8676957" cy="7223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/>
            <a:t>Facilitate Easy Search and Dis</a:t>
          </a:r>
          <a:r>
            <a:rPr lang="en-US" sz="3200" b="1" dirty="0"/>
            <a:t>covery </a:t>
          </a:r>
          <a:endParaRPr lang="en-MY" sz="3200" dirty="0"/>
        </a:p>
      </dsp:txBody>
      <dsp:txXfrm>
        <a:off x="673501" y="758428"/>
        <a:ext cx="8676957" cy="722313"/>
      </dsp:txXfrm>
    </dsp:sp>
    <dsp:sp modelId="{BCA7A8A1-68B6-4C91-826A-B667301ACFFC}">
      <dsp:nvSpPr>
        <dsp:cNvPr id="5" name="Rounded Rectangle 4"/>
        <dsp:cNvSpPr/>
      </dsp:nvSpPr>
      <dsp:spPr bwMode="white">
        <a:xfrm>
          <a:off x="705513" y="1516856"/>
          <a:ext cx="8676557" cy="7223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45719" rIns="91439" bIns="4571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u="none" dirty="0"/>
            <a:t>Offer Competitive Prices and Secure Transac</a:t>
          </a:r>
          <a:r>
            <a:rPr lang="en-US" sz="2000" b="1" u="none" dirty="0"/>
            <a:t>tions</a:t>
          </a:r>
          <a:endParaRPr lang="en-MY" sz="2000" u="none" dirty="0"/>
        </a:p>
      </dsp:txBody>
      <dsp:txXfrm>
        <a:off x="705513" y="1516856"/>
        <a:ext cx="8676557" cy="722313"/>
      </dsp:txXfrm>
    </dsp:sp>
    <dsp:sp modelId="{76A48288-76F3-4C41-8A7E-B60D74603E40}">
      <dsp:nvSpPr>
        <dsp:cNvPr id="6" name="Rounded Rectangle 5"/>
        <dsp:cNvSpPr/>
      </dsp:nvSpPr>
      <dsp:spPr bwMode="white">
        <a:xfrm>
          <a:off x="673501" y="2275284"/>
          <a:ext cx="8698940" cy="7223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/>
            <a:t>Enhance Customer Experience</a:t>
          </a:r>
          <a:endParaRPr lang="en-MY" sz="2800" dirty="0"/>
        </a:p>
      </dsp:txBody>
      <dsp:txXfrm>
        <a:off x="673501" y="2275284"/>
        <a:ext cx="8698940" cy="722313"/>
      </dsp:txXfrm>
    </dsp:sp>
    <dsp:sp modelId="{693A2F19-9E64-4D03-96B7-64F82E2FFDC0}">
      <dsp:nvSpPr>
        <dsp:cNvPr id="7" name="Rounded Rectangle 6"/>
        <dsp:cNvSpPr/>
      </dsp:nvSpPr>
      <dsp:spPr bwMode="white">
        <a:xfrm>
          <a:off x="673501" y="3033713"/>
          <a:ext cx="8746322" cy="72231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53340" rIns="10668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dirty="0"/>
            <a:t>Build Customer Loyalty</a:t>
          </a:r>
          <a:endParaRPr lang="en-MY" sz="3500" dirty="0"/>
        </a:p>
      </dsp:txBody>
      <dsp:txXfrm>
        <a:off x="673501" y="3033713"/>
        <a:ext cx="8746322" cy="722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tile tx="0" ty="2032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6C497-5633-4379-800D-6D828C340EB8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555F6C-E053-46EE-8543-6A43CADE4CC2}" type="slidenum">
              <a:rPr lang="en-MY" smtClean="0"/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.jpeg"/><Relationship Id="rId11" Type="http://schemas.openxmlformats.org/officeDocument/2006/relationships/image" Target="../media/image3.jpeg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8306"/>
            <a:ext cx="9144000" cy="2321658"/>
          </a:xfrm>
        </p:spPr>
        <p:txBody>
          <a:bodyPr>
            <a:noAutofit/>
          </a:bodyPr>
          <a:lstStyle/>
          <a:p>
            <a:r>
              <a:rPr lang="en-MY" sz="13800" dirty="0">
                <a:latin typeface="Modern No. 20" panose="02070704070505020303" pitchFamily="18" charset="0"/>
              </a:rPr>
              <a:t>WELCOME </a:t>
            </a:r>
            <a:endParaRPr lang="en-MY" sz="13800" dirty="0">
              <a:latin typeface="Modern No. 20" panose="0207070407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444" y="3737988"/>
            <a:ext cx="3185327" cy="1055076"/>
          </a:xfrm>
        </p:spPr>
        <p:txBody>
          <a:bodyPr>
            <a:normAutofit lnSpcReduction="10000"/>
          </a:bodyPr>
          <a:lstStyle/>
          <a:p>
            <a:r>
              <a:rPr lang="en-MY" sz="5400" b="1" dirty="0">
                <a:latin typeface="Modern No. 20" panose="02070704070505020303" pitchFamily="18" charset="0"/>
              </a:rPr>
              <a:t>TO</a:t>
            </a:r>
            <a:endParaRPr lang="en-MY" sz="5400" b="1" dirty="0">
              <a:latin typeface="Modern No. 20" panose="020707040705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8382" y="4981217"/>
            <a:ext cx="698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b="1" dirty="0">
                <a:latin typeface="Modern No. 20" panose="02070704070505020303" pitchFamily="18" charset="0"/>
              </a:rPr>
              <a:t>OUR</a:t>
            </a:r>
            <a:r>
              <a:rPr lang="en-MY" sz="4400" dirty="0">
                <a:latin typeface="Modern No. 20" panose="02070704070505020303" pitchFamily="18" charset="0"/>
              </a:rPr>
              <a:t> </a:t>
            </a:r>
            <a:r>
              <a:rPr lang="en-MY" sz="4400" b="1" dirty="0">
                <a:latin typeface="Modern No. 20" panose="02070704070505020303" pitchFamily="18" charset="0"/>
              </a:rPr>
              <a:t>PRESENTATION</a:t>
            </a:r>
            <a:endParaRPr lang="en-MY" sz="4400" b="1" dirty="0">
              <a:latin typeface="Modern No. 20" panose="0207070407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417779" y="802298"/>
          <a:ext cx="8637073" cy="254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2074880" y="3823171"/>
          <a:ext cx="9107680" cy="2080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Oval 1"/>
          <p:cNvSpPr/>
          <p:nvPr/>
        </p:nvSpPr>
        <p:spPr>
          <a:xfrm>
            <a:off x="2306783" y="3823171"/>
            <a:ext cx="3013362" cy="2080008"/>
          </a:xfrm>
          <a:prstGeom prst="ellipse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/>
          <p:cNvSpPr/>
          <p:nvPr/>
        </p:nvSpPr>
        <p:spPr>
          <a:xfrm>
            <a:off x="8271164" y="3823171"/>
            <a:ext cx="3143299" cy="1912611"/>
          </a:xfrm>
          <a:prstGeom prst="ellipse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46225" y="201930"/>
          <a:ext cx="9438005" cy="1195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1131570" y="1986280"/>
          <a:ext cx="10093325" cy="375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s 1"/>
          <p:cNvSpPr/>
          <p:nvPr/>
        </p:nvSpPr>
        <p:spPr>
          <a:xfrm>
            <a:off x="1453515" y="972185"/>
            <a:ext cx="9504680" cy="78168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/>
              <a:t>Business Objectives</a:t>
            </a:r>
            <a:endParaRPr lang="en-US"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5250425" y="0"/>
            <a:ext cx="2782529" cy="988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International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Economic Factors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Legal constraints</a:t>
            </a:r>
            <a:endParaRPr lang="en-US" sz="14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Cultural Factors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618272" cy="540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Macro environment</a:t>
            </a:r>
            <a:endParaRPr lang="en-MY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09136"/>
            <a:ext cx="2821858" cy="1130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Technology</a:t>
            </a:r>
            <a:endParaRPr lang="en-US" sz="28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Innovation</a:t>
            </a:r>
            <a:endParaRPr lang="en-US" sz="20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Trends</a:t>
            </a:r>
            <a:endParaRPr lang="en-MY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115" y="4908755"/>
            <a:ext cx="3215151" cy="9955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Country specific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Economic factors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Cultural factors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3097" y="1809136"/>
            <a:ext cx="2408903" cy="16198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Society</a:t>
            </a:r>
            <a:endParaRPr lang="en-US" sz="2800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Public opinion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Moral constraint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Ethical constraints</a:t>
            </a:r>
            <a:endParaRPr lang="en-MY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6826" y="1113503"/>
            <a:ext cx="6410632" cy="3684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3116826" y="1113503"/>
            <a:ext cx="2035277" cy="8332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environment</a:t>
            </a:r>
            <a:endParaRPr lang="en-MY" dirty="0"/>
          </a:p>
        </p:txBody>
      </p:sp>
      <p:sp>
        <p:nvSpPr>
          <p:cNvPr id="13" name="Oval 12"/>
          <p:cNvSpPr/>
          <p:nvPr/>
        </p:nvSpPr>
        <p:spPr>
          <a:xfrm>
            <a:off x="5417575" y="2236839"/>
            <a:ext cx="1651820" cy="119215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Bookshop</a:t>
            </a:r>
            <a:endParaRPr lang="en-MY" dirty="0"/>
          </a:p>
        </p:txBody>
      </p:sp>
      <p:sp>
        <p:nvSpPr>
          <p:cNvPr id="14" name="Isosceles Triangle 13"/>
          <p:cNvSpPr/>
          <p:nvPr/>
        </p:nvSpPr>
        <p:spPr>
          <a:xfrm>
            <a:off x="3116826" y="2236839"/>
            <a:ext cx="2133599" cy="98814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Customer</a:t>
            </a:r>
            <a:endParaRPr lang="en-MY" sz="1600" dirty="0"/>
          </a:p>
        </p:txBody>
      </p:sp>
      <p:sp>
        <p:nvSpPr>
          <p:cNvPr id="15" name="Rectangle 14"/>
          <p:cNvSpPr/>
          <p:nvPr/>
        </p:nvSpPr>
        <p:spPr>
          <a:xfrm>
            <a:off x="7325035" y="2349911"/>
            <a:ext cx="1907460" cy="8750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Intermediaries</a:t>
            </a:r>
            <a:endParaRPr lang="en-MY" b="1" dirty="0"/>
          </a:p>
        </p:txBody>
      </p:sp>
      <p:sp>
        <p:nvSpPr>
          <p:cNvPr id="16" name="Pentagon 15"/>
          <p:cNvSpPr/>
          <p:nvPr/>
        </p:nvSpPr>
        <p:spPr>
          <a:xfrm>
            <a:off x="5407742" y="1241320"/>
            <a:ext cx="2123765" cy="828369"/>
          </a:xfrm>
          <a:prstGeom prst="pent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Suppliers</a:t>
            </a:r>
            <a:endParaRPr lang="en-MY" sz="2000" b="1" dirty="0"/>
          </a:p>
        </p:txBody>
      </p:sp>
      <p:sp>
        <p:nvSpPr>
          <p:cNvPr id="17" name="Hexagon 16"/>
          <p:cNvSpPr/>
          <p:nvPr/>
        </p:nvSpPr>
        <p:spPr>
          <a:xfrm>
            <a:off x="5417576" y="3797710"/>
            <a:ext cx="1907460" cy="867696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Competitors</a:t>
            </a:r>
            <a:endParaRPr lang="en-MY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6116896"/>
            <a:ext cx="12192000" cy="7914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The Environment Of Online Bookshop.</a:t>
            </a:r>
            <a:endParaRPr lang="en-MY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MY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610" y="2015490"/>
            <a:ext cx="10740390" cy="3450590"/>
          </a:xfrm>
        </p:spPr>
        <p:txBody>
          <a:bodyPr/>
          <a:p>
            <a:endParaRPr lang="en-MY" altLang="en-US" sz="2800" b="1"/>
          </a:p>
        </p:txBody>
      </p:sp>
      <p:sp>
        <p:nvSpPr>
          <p:cNvPr id="6" name="Rectangles 5"/>
          <p:cNvSpPr/>
          <p:nvPr/>
        </p:nvSpPr>
        <p:spPr>
          <a:xfrm>
            <a:off x="1451610" y="803910"/>
            <a:ext cx="10741025" cy="1049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4000" b="1">
                <a:sym typeface="+mn-ea"/>
              </a:rPr>
              <a:t>Main Element Of Online Marketplace</a:t>
            </a:r>
            <a:endParaRPr lang="en-MY" altLang="en-US" sz="4000" b="1">
              <a:sym typeface="+mn-ea"/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1450975" y="2086610"/>
            <a:ext cx="2616835" cy="277685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2800" b="1"/>
              <a:t>Customer</a:t>
            </a:r>
            <a:endParaRPr lang="en-MY" altLang="en-US" sz="2800" b="1"/>
          </a:p>
          <a:p>
            <a:pPr algn="ctr"/>
            <a:r>
              <a:rPr lang="en-MY" altLang="en-US" sz="2800" b="1"/>
              <a:t>segment</a:t>
            </a:r>
            <a:endParaRPr lang="en-MY" altLang="en-US" sz="2800" b="1"/>
          </a:p>
        </p:txBody>
      </p:sp>
      <p:sp>
        <p:nvSpPr>
          <p:cNvPr id="18" name="Pentagon 17"/>
          <p:cNvSpPr/>
          <p:nvPr/>
        </p:nvSpPr>
        <p:spPr>
          <a:xfrm>
            <a:off x="4303395" y="2015490"/>
            <a:ext cx="2482215" cy="284797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2800" b="1"/>
              <a:t>Search</a:t>
            </a:r>
            <a:r>
              <a:rPr lang="en-MY" altLang="en-US"/>
              <a:t> </a:t>
            </a:r>
            <a:endParaRPr lang="en-MY" altLang="en-US"/>
          </a:p>
          <a:p>
            <a:pPr algn="ctr"/>
            <a:r>
              <a:rPr lang="en-MY" altLang="en-US" sz="2000"/>
              <a:t>Intermediaries</a:t>
            </a:r>
            <a:endParaRPr lang="en-MY" altLang="en-US" sz="2000"/>
          </a:p>
        </p:txBody>
      </p:sp>
      <p:sp>
        <p:nvSpPr>
          <p:cNvPr id="19" name="Pentagon 18"/>
          <p:cNvSpPr/>
          <p:nvPr/>
        </p:nvSpPr>
        <p:spPr>
          <a:xfrm>
            <a:off x="6911340" y="2015490"/>
            <a:ext cx="2400300" cy="284861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b="1"/>
              <a:t>Intermediaries</a:t>
            </a:r>
            <a:endParaRPr lang="en-MY" altLang="en-US"/>
          </a:p>
          <a:p>
            <a:pPr algn="ctr"/>
            <a:r>
              <a:rPr lang="en-MY" altLang="en-US" b="1"/>
              <a:t>and Media sites</a:t>
            </a:r>
            <a:endParaRPr lang="en-MY" altLang="en-US" b="1"/>
          </a:p>
        </p:txBody>
      </p:sp>
      <p:sp>
        <p:nvSpPr>
          <p:cNvPr id="20" name="Pentagon 19"/>
          <p:cNvSpPr/>
          <p:nvPr/>
        </p:nvSpPr>
        <p:spPr>
          <a:xfrm>
            <a:off x="9579610" y="2014855"/>
            <a:ext cx="2399665" cy="2917825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2000" b="1"/>
              <a:t>Destination </a:t>
            </a:r>
            <a:endParaRPr lang="en-MY" altLang="en-US" sz="2000" b="1"/>
          </a:p>
          <a:p>
            <a:pPr algn="ctr"/>
            <a:r>
              <a:rPr lang="en-MY" altLang="en-US" sz="2400" b="1"/>
              <a:t>Sites</a:t>
            </a:r>
            <a:endParaRPr lang="en-MY" alt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0" y="9525"/>
            <a:ext cx="12171680" cy="762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ym typeface="+mn-ea"/>
              </a:rPr>
              <a:t>Develop a customer persona for online bookshop</a:t>
            </a:r>
            <a:endParaRPr lang="en-US" sz="4000" b="1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781685"/>
            <a:ext cx="4747260" cy="609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0" y="3176905"/>
            <a:ext cx="4027170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>
                <a:solidFill>
                  <a:schemeClr val="tx1"/>
                </a:solidFill>
              </a:rPr>
              <a:t>Name: Mohammad Ali</a:t>
            </a:r>
            <a:endParaRPr lang="en-MY" altLang="en-US" sz="2400" b="1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50" y="3556000"/>
            <a:ext cx="4015105" cy="366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>
                <a:solidFill>
                  <a:schemeClr val="tx1"/>
                </a:solidFill>
              </a:rPr>
              <a:t>Age:30</a:t>
            </a:r>
            <a:endParaRPr lang="en-MY" altLang="en-US" sz="2400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0" y="3929380"/>
            <a:ext cx="4034155" cy="496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Location:Mirpur 6, Dhaka</a:t>
            </a:r>
            <a:endParaRPr lang="en-MY" altLang="en-US" sz="2400" b="1"/>
          </a:p>
        </p:txBody>
      </p:sp>
      <p:sp>
        <p:nvSpPr>
          <p:cNvPr id="11" name="Text Box 10"/>
          <p:cNvSpPr txBox="1"/>
          <p:nvPr/>
        </p:nvSpPr>
        <p:spPr>
          <a:xfrm>
            <a:off x="-20320" y="4309745"/>
            <a:ext cx="403479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Occupation: Teacher</a:t>
            </a:r>
            <a:endParaRPr lang="en-MY" altLang="en-US" sz="2400" b="1"/>
          </a:p>
        </p:txBody>
      </p:sp>
      <p:sp>
        <p:nvSpPr>
          <p:cNvPr id="12" name="Text Box 11"/>
          <p:cNvSpPr txBox="1"/>
          <p:nvPr/>
        </p:nvSpPr>
        <p:spPr>
          <a:xfrm>
            <a:off x="3810" y="4668520"/>
            <a:ext cx="4020820" cy="295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Income: 25000</a:t>
            </a:r>
            <a:endParaRPr lang="en-MY" alt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-5715" y="5033010"/>
            <a:ext cx="402018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Education: Masters Degree</a:t>
            </a:r>
            <a:endParaRPr lang="en-MY" altLang="en-US" sz="2400" b="1"/>
          </a:p>
        </p:txBody>
      </p:sp>
      <p:sp>
        <p:nvSpPr>
          <p:cNvPr id="14" name="Text Box 13"/>
          <p:cNvSpPr txBox="1"/>
          <p:nvPr/>
        </p:nvSpPr>
        <p:spPr>
          <a:xfrm>
            <a:off x="13970" y="5479415"/>
            <a:ext cx="400050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Marialtal Status: Married</a:t>
            </a:r>
            <a:endParaRPr lang="en-MY" altLang="en-US" sz="2400" b="1"/>
          </a:p>
        </p:txBody>
      </p:sp>
      <p:sp>
        <p:nvSpPr>
          <p:cNvPr id="15" name="Rectangles 14"/>
          <p:cNvSpPr/>
          <p:nvPr/>
        </p:nvSpPr>
        <p:spPr>
          <a:xfrm>
            <a:off x="4747895" y="1071880"/>
            <a:ext cx="7424420" cy="195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5715" y="775335"/>
            <a:ext cx="3016250" cy="2393315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748530" y="911860"/>
            <a:ext cx="7444105" cy="1551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Motivation: Become more excited to learn about new idea and thoughts which will give him the energy to keep going.</a:t>
            </a:r>
            <a:endParaRPr lang="en-MY" altLang="en-US" sz="2400" b="1"/>
          </a:p>
        </p:txBody>
      </p:sp>
      <p:sp>
        <p:nvSpPr>
          <p:cNvPr id="20" name="Text Box 19"/>
          <p:cNvSpPr txBox="1"/>
          <p:nvPr/>
        </p:nvSpPr>
        <p:spPr>
          <a:xfrm>
            <a:off x="4772025" y="2576195"/>
            <a:ext cx="7419340" cy="1337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Challenges: Can feel overwhelmed as so many option available in online bookshop. struggles to discover new interesting authors .</a:t>
            </a:r>
            <a:endParaRPr lang="en-MY" altLang="en-US" sz="2400" b="1"/>
          </a:p>
        </p:txBody>
      </p:sp>
      <p:sp>
        <p:nvSpPr>
          <p:cNvPr id="21" name="Text Box 20"/>
          <p:cNvSpPr txBox="1"/>
          <p:nvPr/>
        </p:nvSpPr>
        <p:spPr>
          <a:xfrm>
            <a:off x="4751705" y="4340860"/>
            <a:ext cx="7379335" cy="166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MY" altLang="en-US" sz="2400" b="1"/>
              <a:t>Decision Making: No matter about price, concern about the authentic information.</a:t>
            </a:r>
            <a:endParaRPr lang="en-MY" alt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661035" y="1202055"/>
            <a:ext cx="10076815" cy="2677160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MY" altLang="en-US" sz="8000" b="1">
                <a:latin typeface="Edwardian Script ITC" panose="030303020407070D0804" charset="0"/>
                <a:cs typeface="Edwardian Script ITC" panose="030303020407070D0804" charset="0"/>
              </a:rPr>
              <a:t>Thank You</a:t>
            </a:r>
            <a:endParaRPr lang="en-MY" altLang="en-US" sz="8000" b="1">
              <a:latin typeface="Edwardian Script ITC" panose="030303020407070D0804" charset="0"/>
              <a:cs typeface="Edwardian Script ITC" panose="030303020407070D08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986</Words>
  <Application>WPS Presentation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48" baseType="lpstr">
      <vt:lpstr>Arial</vt:lpstr>
      <vt:lpstr>SimSun</vt:lpstr>
      <vt:lpstr>Wingdings</vt:lpstr>
      <vt:lpstr>Modern No. 20</vt:lpstr>
      <vt:lpstr>Microsoft YaHei</vt:lpstr>
      <vt:lpstr>Arial Unicode MS</vt:lpstr>
      <vt:lpstr>Gill Sans MT</vt:lpstr>
      <vt:lpstr>Calibri</vt:lpstr>
      <vt:lpstr>Bahnschrift</vt:lpstr>
      <vt:lpstr>Bahnschrift Light</vt:lpstr>
      <vt:lpstr>Bahnschrift Light SemiCondensed</vt:lpstr>
      <vt:lpstr>Bahnschrift SemiBold</vt:lpstr>
      <vt:lpstr>Bahnschrift SemiBold Condensed</vt:lpstr>
      <vt:lpstr>Bahnschrift SemiLight</vt:lpstr>
      <vt:lpstr>Bahnschrift SemiLight Condensed</vt:lpstr>
      <vt:lpstr>Bauhaus 93</vt:lpstr>
      <vt:lpstr>Berlin Sans FB</vt:lpstr>
      <vt:lpstr>Berlin Sans FB Demi</vt:lpstr>
      <vt:lpstr>Blackadder ITC</vt:lpstr>
      <vt:lpstr>Bodoni MT Poster Compressed</vt:lpstr>
      <vt:lpstr>Book Antiqua</vt:lpstr>
      <vt:lpstr>Bodoni MT Condensed</vt:lpstr>
      <vt:lpstr>Britannic Bold</vt:lpstr>
      <vt:lpstr>Brush Script MT</vt:lpstr>
      <vt:lpstr>Broadway</vt:lpstr>
      <vt:lpstr>Bradley Hand ITC</vt:lpstr>
      <vt:lpstr>Candara</vt:lpstr>
      <vt:lpstr>Cambria Math</vt:lpstr>
      <vt:lpstr>Candara Light</vt:lpstr>
      <vt:lpstr>Cascadia Code ExtraLight</vt:lpstr>
      <vt:lpstr>Cascadia Code SemiBold</vt:lpstr>
      <vt:lpstr>Cascadia Mono</vt:lpstr>
      <vt:lpstr>Century Gothic</vt:lpstr>
      <vt:lpstr>Century Schoolbook</vt:lpstr>
      <vt:lpstr>Colonna MT</vt:lpstr>
      <vt:lpstr>Chiller</vt:lpstr>
      <vt:lpstr>Cooper Black</vt:lpstr>
      <vt:lpstr>Dubai Light</vt:lpstr>
      <vt:lpstr>Elephant</vt:lpstr>
      <vt:lpstr>Edwardian Script ITC</vt:lpstr>
      <vt:lpstr>Gallery</vt:lpstr>
      <vt:lpstr>WELCOME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Monirul islam Islam</dc:creator>
  <cp:lastModifiedBy>HP</cp:lastModifiedBy>
  <cp:revision>15</cp:revision>
  <dcterms:created xsi:type="dcterms:W3CDTF">2024-06-24T11:38:00Z</dcterms:created>
  <dcterms:modified xsi:type="dcterms:W3CDTF">2024-06-26T16:35:07Z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195B0E63B099485F90E41B3CBF8A0C59_12</vt:lpwstr>
  </property>
  <property fmtid="{D5CDD505-2E9C-101B-9397-08002B2CF9AE}" pid="3" name="KSOProductBuildVer">
    <vt:lpwstr>1033-12.2.0.17119</vt:lpwstr>
  </property>
</Properties>
</file>