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A6BB-B3E9-4D4B-BBF8-F793B7CA3A9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7FE9-89E5-4425-A68F-A52E1441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7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A6BB-B3E9-4D4B-BBF8-F793B7CA3A9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7FE9-89E5-4425-A68F-A52E1441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0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A6BB-B3E9-4D4B-BBF8-F793B7CA3A9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7FE9-89E5-4425-A68F-A52E1441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52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A6BB-B3E9-4D4B-BBF8-F793B7CA3A9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7FE9-89E5-4425-A68F-A52E1441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02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A6BB-B3E9-4D4B-BBF8-F793B7CA3A9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7FE9-89E5-4425-A68F-A52E1441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71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A6BB-B3E9-4D4B-BBF8-F793B7CA3A9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7FE9-89E5-4425-A68F-A52E1441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69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A6BB-B3E9-4D4B-BBF8-F793B7CA3A9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7FE9-89E5-4425-A68F-A52E1441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28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A6BB-B3E9-4D4B-BBF8-F793B7CA3A9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7FE9-89E5-4425-A68F-A52E1441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75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A6BB-B3E9-4D4B-BBF8-F793B7CA3A9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7FE9-89E5-4425-A68F-A52E1441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50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A6BB-B3E9-4D4B-BBF8-F793B7CA3A9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7FE9-89E5-4425-A68F-A52E1441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2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A6BB-B3E9-4D4B-BBF8-F793B7CA3A9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7FE9-89E5-4425-A68F-A52E1441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80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A6BB-B3E9-4D4B-BBF8-F793B7CA3A9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B7FE9-89E5-4425-A68F-A52E14415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67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mithuna.k.n/viz/Capstone-AirbnbAnalysis/Dashboard1?publish=y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- 4</a:t>
            </a:r>
            <a:b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AIRBNB ANALYSIS – EDA AND TABLEAU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60657"/>
            <a:ext cx="9144000" cy="1655762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MITHUNA K 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DTM2 BATCH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6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10 HOSTS WITH HIGHEST LISTINGS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601" y="1825625"/>
            <a:ext cx="66787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PRICES FOR EACH ROOM TYPE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263" y="1938554"/>
            <a:ext cx="55626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LISTINGS IN NEIGHBOURHOOD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059" y="1825625"/>
            <a:ext cx="99878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PRICES FOR EACH ROOM TYPE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710" y="1825625"/>
            <a:ext cx="94105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LISTING PRICE IN EACH COUNTRY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903" y="1825625"/>
            <a:ext cx="96141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REVIEW SCORE IN EACH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650" y="1825625"/>
            <a:ext cx="94126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PRICES FOR NUMBER OF BEDS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844" y="1825625"/>
            <a:ext cx="97063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DASHBOARD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hlinkClick r:id="rId2"/>
              </a:rPr>
              <a:t>https://public.tableau.com/app/profile/mithuna.k.n/viz/Capstone-AirbnbAnalysis/Dashboard1?publish=yes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AIRBNB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329218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is an online marketplace that connects people who want to rent out their property with people who are looking for accommodations in specific locales.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Airbnb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people an easy, relatively stress-free way to earn some income from their property.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65" y="3430154"/>
            <a:ext cx="2789185" cy="1856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658" y="1825625"/>
            <a:ext cx="3505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connection &amp; data retrieval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Preparation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– Prices, Availability 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– Tableau or Power BI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43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Pymongo.MongoClient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MongoDB connection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 – To create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data cleaning</a:t>
            </a:r>
          </a:p>
          <a:p>
            <a:pPr>
              <a:lnSpc>
                <a:spcPct val="150000"/>
              </a:lnSpc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 visualization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9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825625"/>
            <a:ext cx="6015183" cy="455670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process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data in depth and learn the different data characteristics, often with visual means.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you gather insights and make better sense of the data, and removes irregularities and unnecessary values from data.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you prepare your dataset for analysis.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predict our dataset better.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you more accurate results.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helps us to choose a better machine learning model.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2" descr="EDA for Machine Learning | Exploratory Data Analysis in Python"/>
          <p:cNvSpPr>
            <a:spLocks noChangeAspect="1" noChangeArrowheads="1"/>
          </p:cNvSpPr>
          <p:nvPr/>
        </p:nvSpPr>
        <p:spPr bwMode="auto">
          <a:xfrm>
            <a:off x="6993807" y="2450955"/>
            <a:ext cx="1206641" cy="120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87" y="1825625"/>
            <a:ext cx="5214780" cy="281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PREPROCESSING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emoving duplicates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ransforming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columns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outliers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0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DISTRIBUTION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53736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chart shows the price distribution in Airbnb.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Ranges from approx. $20 to $600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density of each prices listed in Airbnb.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186" y="1586706"/>
            <a:ext cx="46101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10 PROPERTY TYPES AVAILABLE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64" y="1762919"/>
            <a:ext cx="773314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LISTINGS IN EACH ROOM TYPE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36" y="1846407"/>
            <a:ext cx="67056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185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CAPSTONE PROJECT - 4 AIRBNB ANALYSIS – EDA AND TABLEAU</vt:lpstr>
      <vt:lpstr>AIRBNB </vt:lpstr>
      <vt:lpstr>APPROACH</vt:lpstr>
      <vt:lpstr>LIBRARIES USED</vt:lpstr>
      <vt:lpstr>EXPLORATORY DATA ANALYSIS (EDA)</vt:lpstr>
      <vt:lpstr>DATA CLEANING AND PREPROCESSING</vt:lpstr>
      <vt:lpstr>PRICE DISTRIBUTION</vt:lpstr>
      <vt:lpstr>TOP 10 PROPERTY TYPES AVAILABLE</vt:lpstr>
      <vt:lpstr>TOTAL LISTINGS IN EACH ROOM TYPE</vt:lpstr>
      <vt:lpstr>TOP 10 HOSTS WITH HIGHEST LISTINGS</vt:lpstr>
      <vt:lpstr>PRICES FOR EACH ROOM TYPE</vt:lpstr>
      <vt:lpstr>TOTAL LISTINGS IN NEIGHBOURHOOD</vt:lpstr>
      <vt:lpstr>AVERAGE PRICES FOR EACH ROOM TYPE</vt:lpstr>
      <vt:lpstr>AVERAGE LISTING PRICE IN EACH COUNTRY</vt:lpstr>
      <vt:lpstr>AVERAGE REVIEW SCORE IN EACH COUNTRY</vt:lpstr>
      <vt:lpstr>AVERAGE PRICES FOR NUMBER OF BEDS</vt:lpstr>
      <vt:lpstr>TABLEAU DASHBOARD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- 4 AIRBNB ANALYSIS – EDA AND TABLEAU</dc:title>
  <dc:creator>MITHUNA</dc:creator>
  <cp:lastModifiedBy>MITHUNA</cp:lastModifiedBy>
  <cp:revision>9</cp:revision>
  <dcterms:created xsi:type="dcterms:W3CDTF">2023-09-08T05:10:32Z</dcterms:created>
  <dcterms:modified xsi:type="dcterms:W3CDTF">2023-09-08T07:42:16Z</dcterms:modified>
</cp:coreProperties>
</file>