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9" r:id="rId4"/>
    <p:sldId id="276" r:id="rId5"/>
    <p:sldId id="260" r:id="rId6"/>
    <p:sldId id="261" r:id="rId7"/>
    <p:sldId id="262" r:id="rId8"/>
    <p:sldId id="264" r:id="rId9"/>
    <p:sldId id="265" r:id="rId10"/>
    <p:sldId id="266" r:id="rId11"/>
    <p:sldId id="273" r:id="rId12"/>
    <p:sldId id="268" r:id="rId13"/>
    <p:sldId id="269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wnloads\Chrome\New%20folder\office_final%20project2-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wnloads\Chrome\New%20folder\office_final%20project2-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ownloads\Chrome\New%20folder\office_final%20project2-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[office_final project2-1.xlsx]1.C!PivotTable1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E6FE15A-D818-450E-BB13-C61FFEDB4310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66D1CB4-0E37-46AC-9AAE-ECCA86A54FBF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layout>
            <c:manualLayout>
              <c:x val="8.3322397200349951E-2"/>
              <c:y val="0.1295425051035287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728B6B7-E3C9-44BF-BF92-CAB3B804BEC6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/>
                  <a:t> </a:t>
                </a:r>
                <a:fld id="{7BC19C40-EA7A-4346-A36C-D5C21672CEF8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2741909-69BB-4507-AD06-947A72C22A54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FDD962-EF7E-4E2F-84EC-3A31D11E9AF4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1E3B382-0665-4943-B6C3-41199C5D094B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4F4CA29A-C666-4806-BFFF-B3A19E604890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E6FE15A-D818-450E-BB13-C61FFEDB4310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66D1CB4-0E37-46AC-9AAE-ECCA86A54FBF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1E3B382-0665-4943-B6C3-41199C5D094B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4F4CA29A-C666-4806-BFFF-B3A19E604890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2741909-69BB-4507-AD06-947A72C22A54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FDD962-EF7E-4E2F-84EC-3A31D11E9AF4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layout>
            <c:manualLayout>
              <c:x val="8.3322397200349951E-2"/>
              <c:y val="0.1295425051035287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728B6B7-E3C9-44BF-BF92-CAB3B804BEC6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/>
                  <a:t> </a:t>
                </a:r>
                <a:fld id="{7BC19C40-EA7A-4346-A36C-D5C21672CEF8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BE6FE15A-D818-450E-BB13-C61FFEDB4310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066D1CB4-0E37-46AC-9AAE-ECCA86A54FBF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1E3B382-0665-4943-B6C3-41199C5D094B}" type="CATEGORYNAME">
                  <a:rPr lang="en-US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/>
                  <a:t> </a:t>
                </a:r>
                <a:fld id="{4F4CA29A-C666-4806-BFFF-B3A19E604890}" type="VALUE">
                  <a:rPr lang="en-US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D2741909-69BB-4507-AD06-947A72C22A54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 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BFDD962-EF7E-4E2F-84EC-3A31D11E9AF4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bn-BD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atte">
            <a:bevelB/>
          </a:sp3d>
        </c:spPr>
        <c:dLbl>
          <c:idx val="0"/>
          <c:layout>
            <c:manualLayout>
              <c:x val="8.3322397200349951E-2"/>
              <c:y val="0.1295425051035287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3728B6B7-E3C9-44BF-BF92-CAB3B804BEC6}" type="CATEGORYNAME">
                  <a:rPr lang="en-US" b="1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="1" baseline="0"/>
                  <a:t>,</a:t>
                </a:r>
              </a:p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baseline="0"/>
                  <a:t> </a:t>
                </a:r>
                <a:fld id="{7BC19C40-EA7A-4346-A36C-D5C21672CEF8}" type="VALUE">
                  <a:rPr lang="en-US" b="1" baseline="0"/>
                  <a:pPr>
                    <a:defRPr sz="9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[VALUE]</a:t>
                </a:fld>
                <a:endParaRPr lang="en-US" b="1" baseline="0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'1.C'!$L$5</c:f>
              <c:strCache>
                <c:ptCount val="1"/>
                <c:pt idx="0">
                  <c:v>Total</c:v>
                </c:pt>
              </c:strCache>
            </c:strRef>
          </c:tx>
          <c:spPr>
            <a:effectLst>
              <a:outerShdw blurRad="50800" dist="50800" algn="ctr" rotWithShape="0">
                <a:srgbClr val="000000">
                  <a:alpha val="43137"/>
                </a:srgbClr>
              </a:outerShdw>
            </a:effectLst>
            <a:scene3d>
              <a:camera prst="orthographicFront"/>
              <a:lightRig rig="threePt" dir="t">
                <a:rot lat="0" lon="0" rev="19200000"/>
              </a:lightRig>
            </a:scene3d>
            <a:sp3d prstMaterial="matte">
              <a:bevelB/>
            </a:sp3d>
          </c:spPr>
          <c:explosion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2-6CB7-4853-9DF1-6C2D4AAE5C5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5-6CB7-4853-9DF1-6C2D4AAE5C5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7-6CB7-4853-9DF1-6C2D4AAE5C5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6-6CB7-4853-9DF1-6C2D4AAE5C5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4-6CB7-4853-9DF1-6C2D4AAE5C5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  <a:scene3d>
                <a:camera prst="orthographicFront"/>
                <a:lightRig rig="threePt" dir="t">
                  <a:rot lat="0" lon="0" rev="19200000"/>
                </a:lightRig>
              </a:scene3d>
              <a:sp3d prstMaterial="matte">
                <a:bevelB/>
              </a:sp3d>
            </c:spPr>
            <c:extLst>
              <c:ext xmlns:c16="http://schemas.microsoft.com/office/drawing/2014/chart" uri="{C3380CC4-5D6E-409C-BE32-E72D297353CC}">
                <c16:uniqueId val="{00000003-6CB7-4853-9DF1-6C2D4AAE5C5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E6FE15A-D818-450E-BB13-C61FFEDB4310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066D1CB4-0E37-46AC-9AAE-ECCA86A54FBF}" type="VALUE">
                      <a:rPr lang="en-US" baseline="0"/>
                      <a:pPr/>
                      <a:t>[VALUE]</a:t>
                    </a:fld>
                    <a:endParaRPr lang="bn-BD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CB7-4853-9DF1-6C2D4AAE5C5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E3B382-0665-4943-B6C3-41199C5D094B}" type="CATEGORYNAME">
                      <a:rPr lang="en-US"/>
                      <a:pPr/>
                      <a:t>[CATEGORY NAME]</a:t>
                    </a:fld>
                    <a:r>
                      <a:rPr lang="en-US" baseline="0" dirty="0"/>
                      <a:t>,</a:t>
                    </a:r>
                  </a:p>
                  <a:p>
                    <a:r>
                      <a:rPr lang="en-US" baseline="0" dirty="0"/>
                      <a:t> </a:t>
                    </a:r>
                    <a:fld id="{4F4CA29A-C666-4806-BFFF-B3A19E604890}" type="VALUE">
                      <a:rPr lang="en-US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CB7-4853-9DF1-6C2D4AAE5C5F}"/>
                </c:ext>
              </c:extLst>
            </c:dLbl>
            <c:dLbl>
              <c:idx val="3"/>
              <c:layout>
                <c:manualLayout>
                  <c:x val="0.10244998545737857"/>
                  <c:y val="-0.11661873133252462"/>
                </c:manualLayout>
              </c:layout>
              <c:tx>
                <c:rich>
                  <a:bodyPr/>
                  <a:lstStyle/>
                  <a:p>
                    <a:fld id="{D2741909-69BB-4507-AD06-947A72C22A54}" type="CATEGORYNAME">
                      <a:rPr lang="en-US" b="1"/>
                      <a:pPr/>
                      <a:t>[CATEGORY NAME]</a:t>
                    </a:fld>
                    <a:r>
                      <a:rPr lang="en-US" b="1" baseline="0" dirty="0"/>
                      <a:t>, </a:t>
                    </a:r>
                  </a:p>
                  <a:p>
                    <a:fld id="{ABFDD962-EF7E-4E2F-84EC-3A31D11E9AF4}" type="VALUE">
                      <a:rPr lang="en-US" b="1" baseline="0"/>
                      <a:pPr/>
                      <a:t>[VALUE]</a:t>
                    </a:fld>
                    <a:endParaRPr lang="bn-BD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6CB7-4853-9DF1-6C2D4AAE5C5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7D9DD70-A5E7-4FEC-AB29-DF963693F1DD}" type="CATEGORYNAME">
                      <a:rPr lang="en-US"/>
                      <a:pPr/>
                      <a:t>[CATEGORY NAME]</a:t>
                    </a:fld>
                    <a:r>
                      <a:rPr lang="en-US" baseline="0"/>
                      <a:t>, </a:t>
                    </a:r>
                  </a:p>
                  <a:p>
                    <a:fld id="{AACEE6B4-6F3F-48C3-A5D7-7E79BBDCD8EA}" type="VALUE">
                      <a:rPr lang="en-US" baseline="0"/>
                      <a:pPr/>
                      <a:t>[VALUE]</a:t>
                    </a:fld>
                    <a:endParaRPr lang="bn-BD"/>
                  </a:p>
                </c:rich>
              </c:tx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6CB7-4853-9DF1-6C2D4AAE5C5F}"/>
                </c:ext>
              </c:extLst>
            </c:dLbl>
            <c:dLbl>
              <c:idx val="5"/>
              <c:layout>
                <c:manualLayout>
                  <c:x val="8.3322397200349951E-2"/>
                  <c:y val="0.12954250510352872"/>
                </c:manualLayout>
              </c:layout>
              <c:tx>
                <c:rich>
                  <a:bodyPr/>
                  <a:lstStyle/>
                  <a:p>
                    <a:fld id="{3728B6B7-E3C9-44BF-BF92-CAB3B804BEC6}" type="CATEGORYNAME">
                      <a:rPr lang="en-US" b="1"/>
                      <a:pPr/>
                      <a:t>[CATEGORY NAME]</a:t>
                    </a:fld>
                    <a:r>
                      <a:rPr lang="en-US" b="1" baseline="0"/>
                      <a:t>,</a:t>
                    </a:r>
                  </a:p>
                  <a:p>
                    <a:r>
                      <a:rPr lang="en-US" b="1" baseline="0"/>
                      <a:t> </a:t>
                    </a:r>
                    <a:fld id="{7BC19C40-EA7A-4346-A36C-D5C21672CEF8}" type="VALUE">
                      <a:rPr lang="en-US" b="1" baseline="0"/>
                      <a:pPr/>
                      <a:t>[VALUE]</a:t>
                    </a:fld>
                    <a:endParaRPr lang="en-US" b="1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CB7-4853-9DF1-6C2D4AAE5C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n-BD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'1.C'!$K$6:$K$12</c:f>
              <c:strCache>
                <c:ptCount val="6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Rajshahi</c:v>
                </c:pt>
                <c:pt idx="5">
                  <c:v>Sylhet</c:v>
                </c:pt>
              </c:strCache>
            </c:strRef>
          </c:cat>
          <c:val>
            <c:numRef>
              <c:f>'1.C'!$L$6:$L$12</c:f>
              <c:numCache>
                <c:formatCode>General</c:formatCode>
                <c:ptCount val="6"/>
                <c:pt idx="0">
                  <c:v>5010000</c:v>
                </c:pt>
                <c:pt idx="1">
                  <c:v>4340000</c:v>
                </c:pt>
                <c:pt idx="2">
                  <c:v>5850000</c:v>
                </c:pt>
                <c:pt idx="3">
                  <c:v>4110000</c:v>
                </c:pt>
                <c:pt idx="4">
                  <c:v>4760000</c:v>
                </c:pt>
                <c:pt idx="5">
                  <c:v>4600000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7-4853-9DF1-6C2D4AAE5C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bn-B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[office_final project2-1.xlsx]1.D!PivotTable2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bn-BD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n-B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'1.D'!$A$4:$A$8</c:f>
              <c:strCache>
                <c:ptCount val="4"/>
                <c:pt idx="0">
                  <c:v>Desktop</c:v>
                </c:pt>
                <c:pt idx="1">
                  <c:v>Laptop</c:v>
                </c:pt>
                <c:pt idx="2">
                  <c:v>Smartphone</c:v>
                </c:pt>
                <c:pt idx="3">
                  <c:v>Tablet</c:v>
                </c:pt>
              </c:strCache>
            </c:strRef>
          </c:cat>
          <c:val>
            <c:numRef>
              <c:f>'1.D'!$B$4:$B$8</c:f>
              <c:numCache>
                <c:formatCode>General</c:formatCode>
                <c:ptCount val="4"/>
                <c:pt idx="0">
                  <c:v>6950000</c:v>
                </c:pt>
                <c:pt idx="1">
                  <c:v>12250000</c:v>
                </c:pt>
                <c:pt idx="2">
                  <c:v>6150000</c:v>
                </c:pt>
                <c:pt idx="3">
                  <c:v>3320000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6-44C2-B840-6983B5E510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68016"/>
        <c:axId val="118068576"/>
      </c:barChart>
      <c:catAx>
        <c:axId val="11806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n-BD"/>
          </a:p>
        </c:txPr>
        <c:crossAx val="118068576"/>
        <c:crosses val="autoZero"/>
        <c:auto val="1"/>
        <c:lblAlgn val="ctr"/>
        <c:lblOffset val="100"/>
        <c:noMultiLvlLbl val="0"/>
      </c:catAx>
      <c:valAx>
        <c:axId val="118068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068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bn-BD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337227505315553E-2"/>
          <c:y val="3.2847464586327244E-2"/>
          <c:w val="0.90182597724245894"/>
          <c:h val="0.862109512024402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'3.A&amp;B'!$B$69</c:f>
              <c:strCache>
                <c:ptCount val="1"/>
                <c:pt idx="0">
                  <c:v>Total product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n-BD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'3.A&amp;B'!$A$70:$A$72</c:f>
              <c:strCache>
                <c:ptCount val="3"/>
                <c:pt idx="0">
                  <c:v>January</c:v>
                </c:pt>
                <c:pt idx="1">
                  <c:v>March</c:v>
                </c:pt>
                <c:pt idx="2">
                  <c:v>February</c:v>
                </c:pt>
              </c:strCache>
            </c:strRef>
          </c:cat>
          <c:val>
            <c:numRef>
              <c:f>'3.A&amp;B'!$B$70:$B$72</c:f>
              <c:numCache>
                <c:formatCode>General</c:formatCode>
                <c:ptCount val="3"/>
                <c:pt idx="0">
                  <c:v>205</c:v>
                </c:pt>
                <c:pt idx="1">
                  <c:v>236</c:v>
                </c:pt>
                <c:pt idx="2">
                  <c:v>244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B-467E-98C9-B4CD21F58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8070816"/>
        <c:axId val="118071376"/>
      </c:barChart>
      <c:catAx>
        <c:axId val="118070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n-BD"/>
          </a:p>
        </c:txPr>
        <c:crossAx val="118071376"/>
        <c:crosses val="autoZero"/>
        <c:auto val="1"/>
        <c:lblAlgn val="ctr"/>
        <c:lblOffset val="100"/>
        <c:noMultiLvlLbl val="0"/>
      </c:catAx>
      <c:valAx>
        <c:axId val="11807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n-BD"/>
          </a:p>
        </c:txPr>
        <c:crossAx val="1180708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bn-BD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970E2-B5B6-4D9E-A6A8-91F488924F66}" type="doc">
      <dgm:prSet loTypeId="urn:microsoft.com/office/officeart/2005/8/layout/radial3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FDA00E3-5D8F-4DD2-B980-7221CAC2A051}">
      <dgm:prSet phldrT="[Text]"/>
      <dgm:spPr/>
      <dgm:t>
        <a:bodyPr/>
        <a:lstStyle/>
        <a:p>
          <a:r>
            <a:rPr lang="en-US" b="0" cap="none" spc="0" smtClean="0">
              <a:ln w="0"/>
              <a:effectLst>
                <a:reflection blurRad="6350" stA="53000" endA="300" endPos="35500" dir="5400000" sy="-90000" algn="bl" rotWithShape="0"/>
              </a:effectLst>
            </a:rPr>
            <a:t>Consumer Electronics</a:t>
          </a:r>
          <a:endParaRPr lang="en-US" b="0" cap="none" spc="0">
            <a:ln w="0"/>
            <a:effectLst>
              <a:reflection blurRad="6350" stA="53000" endA="300" endPos="35500" dir="5400000" sy="-90000" algn="bl" rotWithShape="0"/>
            </a:effectLst>
          </a:endParaRPr>
        </a:p>
      </dgm:t>
    </dgm:pt>
    <dgm:pt modelId="{3D1645CA-412A-47F5-B69F-CD39CEEB3E4E}" type="parTrans" cxnId="{DA71861F-9B4B-4FFE-AEA8-4BB2410A19ED}">
      <dgm:prSet/>
      <dgm:spPr/>
      <dgm:t>
        <a:bodyPr/>
        <a:lstStyle/>
        <a:p>
          <a:endParaRPr lang="en-US"/>
        </a:p>
      </dgm:t>
    </dgm:pt>
    <dgm:pt modelId="{1FC1E791-7F7E-40C0-A88A-6EB33EBEE8B6}" type="sibTrans" cxnId="{DA71861F-9B4B-4FFE-AEA8-4BB2410A19ED}">
      <dgm:prSet/>
      <dgm:spPr/>
      <dgm:t>
        <a:bodyPr/>
        <a:lstStyle/>
        <a:p>
          <a:endParaRPr lang="en-US"/>
        </a:p>
      </dgm:t>
    </dgm:pt>
    <dgm:pt modelId="{0D81A6CA-C606-4DDF-9249-F8CEE9EBE4DE}">
      <dgm:prSet phldrT="[Text]" custT="1"/>
      <dgm:spPr/>
      <dgm:t>
        <a:bodyPr/>
        <a:lstStyle/>
        <a:p>
          <a:r>
            <a:rPr lang="en-US" sz="1200" b="1"/>
            <a:t>Tablets</a:t>
          </a:r>
        </a:p>
      </dgm:t>
    </dgm:pt>
    <dgm:pt modelId="{90828F49-D00D-4447-880D-540974E1B0D5}" type="parTrans" cxnId="{ACC9E11F-4A02-40F2-8715-9C23CE27A4A1}">
      <dgm:prSet/>
      <dgm:spPr/>
      <dgm:t>
        <a:bodyPr/>
        <a:lstStyle/>
        <a:p>
          <a:endParaRPr lang="en-US"/>
        </a:p>
      </dgm:t>
    </dgm:pt>
    <dgm:pt modelId="{06785263-8BB2-4095-8ECD-C71AE0092FFE}" type="sibTrans" cxnId="{ACC9E11F-4A02-40F2-8715-9C23CE27A4A1}">
      <dgm:prSet/>
      <dgm:spPr/>
      <dgm:t>
        <a:bodyPr/>
        <a:lstStyle/>
        <a:p>
          <a:endParaRPr lang="en-US"/>
        </a:p>
      </dgm:t>
    </dgm:pt>
    <dgm:pt modelId="{7B8E6415-3664-4366-A237-2D730822F29C}">
      <dgm:prSet phldrT="[Text]" custT="1"/>
      <dgm:spPr/>
      <dgm:t>
        <a:bodyPr tIns="0" rIns="182880" bIns="91440"/>
        <a:lstStyle/>
        <a:p>
          <a:endParaRPr lang="en-US" sz="1400"/>
        </a:p>
        <a:p>
          <a:r>
            <a:rPr lang="en-US" sz="1200" b="1"/>
            <a:t>Laptops</a:t>
          </a:r>
        </a:p>
        <a:p>
          <a:endParaRPr lang="en-US" sz="800"/>
        </a:p>
      </dgm:t>
    </dgm:pt>
    <dgm:pt modelId="{F9844BAC-B9FA-4CDE-B57D-6FEA57EE6F90}" type="parTrans" cxnId="{0EEF7CAA-735B-4155-9F56-888E0C53CAB9}">
      <dgm:prSet/>
      <dgm:spPr/>
      <dgm:t>
        <a:bodyPr/>
        <a:lstStyle/>
        <a:p>
          <a:endParaRPr lang="en-US"/>
        </a:p>
      </dgm:t>
    </dgm:pt>
    <dgm:pt modelId="{C1BAA4F1-FA0B-49A9-83E6-FC23DFB29981}" type="sibTrans" cxnId="{0EEF7CAA-735B-4155-9F56-888E0C53CAB9}">
      <dgm:prSet/>
      <dgm:spPr/>
      <dgm:t>
        <a:bodyPr/>
        <a:lstStyle/>
        <a:p>
          <a:endParaRPr lang="en-US"/>
        </a:p>
      </dgm:t>
    </dgm:pt>
    <dgm:pt modelId="{94289B1A-E483-4A50-9329-8BE6BDFE8FA8}">
      <dgm:prSet phldrT="[Text]" custT="1"/>
      <dgm:spPr/>
      <dgm:t>
        <a:bodyPr/>
        <a:lstStyle/>
        <a:p>
          <a:r>
            <a:rPr lang="en-US" sz="1000" b="1"/>
            <a:t>Televisions</a:t>
          </a:r>
        </a:p>
      </dgm:t>
    </dgm:pt>
    <dgm:pt modelId="{BCA6B068-DC54-4A67-93F9-3181ECDC5B24}" type="parTrans" cxnId="{D441F28E-4CAE-426C-83A8-6FD836C2B204}">
      <dgm:prSet/>
      <dgm:spPr/>
      <dgm:t>
        <a:bodyPr/>
        <a:lstStyle/>
        <a:p>
          <a:endParaRPr lang="en-US"/>
        </a:p>
      </dgm:t>
    </dgm:pt>
    <dgm:pt modelId="{DC7066DE-1720-4E62-8EDD-2AB73FA99608}" type="sibTrans" cxnId="{D441F28E-4CAE-426C-83A8-6FD836C2B204}">
      <dgm:prSet/>
      <dgm:spPr/>
      <dgm:t>
        <a:bodyPr/>
        <a:lstStyle/>
        <a:p>
          <a:endParaRPr lang="en-US"/>
        </a:p>
      </dgm:t>
    </dgm:pt>
    <dgm:pt modelId="{2E4BFCC9-C160-421F-9358-62C19D757484}">
      <dgm:prSet phldrT="[Text]" custT="1"/>
      <dgm:spPr/>
      <dgm:t>
        <a:bodyPr/>
        <a:lstStyle/>
        <a:p>
          <a:r>
            <a:rPr lang="en-US" sz="1050" b="1"/>
            <a:t>Home Appliances</a:t>
          </a:r>
        </a:p>
      </dgm:t>
    </dgm:pt>
    <dgm:pt modelId="{67FD5D36-30E1-44C4-8011-E309039C4F18}" type="parTrans" cxnId="{50E76980-066A-4F21-8227-555DAECEDC1F}">
      <dgm:prSet/>
      <dgm:spPr/>
      <dgm:t>
        <a:bodyPr/>
        <a:lstStyle/>
        <a:p>
          <a:endParaRPr lang="en-US"/>
        </a:p>
      </dgm:t>
    </dgm:pt>
    <dgm:pt modelId="{BD44D127-1A6A-4E1F-8E52-F396BFFBAD45}" type="sibTrans" cxnId="{50E76980-066A-4F21-8227-555DAECEDC1F}">
      <dgm:prSet/>
      <dgm:spPr/>
      <dgm:t>
        <a:bodyPr/>
        <a:lstStyle/>
        <a:p>
          <a:endParaRPr lang="en-US"/>
        </a:p>
      </dgm:t>
    </dgm:pt>
    <dgm:pt modelId="{C1487065-0AE7-49A1-B8CB-1CC45ABFCDE0}">
      <dgm:prSet custT="1"/>
      <dgm:spPr/>
      <dgm:t>
        <a:bodyPr/>
        <a:lstStyle/>
        <a:p>
          <a:r>
            <a:rPr lang="en-US" sz="1200" b="1"/>
            <a:t>Wearable Devices</a:t>
          </a:r>
        </a:p>
      </dgm:t>
    </dgm:pt>
    <dgm:pt modelId="{80A7D0B9-2958-4DF2-8A6C-6408E5B717EE}" type="parTrans" cxnId="{908D6506-4865-4194-9D65-CA8EB09C96ED}">
      <dgm:prSet/>
      <dgm:spPr/>
      <dgm:t>
        <a:bodyPr/>
        <a:lstStyle/>
        <a:p>
          <a:endParaRPr lang="en-US"/>
        </a:p>
      </dgm:t>
    </dgm:pt>
    <dgm:pt modelId="{F8B53749-0FE0-4CEA-83F1-272FC3616B3E}" type="sibTrans" cxnId="{908D6506-4865-4194-9D65-CA8EB09C96ED}">
      <dgm:prSet/>
      <dgm:spPr/>
      <dgm:t>
        <a:bodyPr/>
        <a:lstStyle/>
        <a:p>
          <a:endParaRPr lang="en-US"/>
        </a:p>
      </dgm:t>
    </dgm:pt>
    <dgm:pt modelId="{2938F3CD-F8A4-4038-8D3D-0EEA8475B5A4}">
      <dgm:prSet custT="1"/>
      <dgm:spPr/>
      <dgm:t>
        <a:bodyPr/>
        <a:lstStyle/>
        <a:p>
          <a:r>
            <a:rPr lang="en-US" sz="1200" b="1"/>
            <a:t>Monitors</a:t>
          </a:r>
        </a:p>
      </dgm:t>
    </dgm:pt>
    <dgm:pt modelId="{FABBFA3A-3161-41DB-9ED8-7EAED7F4FFFE}" type="parTrans" cxnId="{5BB573D3-BD00-4EB5-94D1-CA2BB10DB13D}">
      <dgm:prSet/>
      <dgm:spPr/>
      <dgm:t>
        <a:bodyPr/>
        <a:lstStyle/>
        <a:p>
          <a:endParaRPr lang="en-US"/>
        </a:p>
      </dgm:t>
    </dgm:pt>
    <dgm:pt modelId="{43AA3CBE-0245-45D1-81A7-9E774FB67EFD}" type="sibTrans" cxnId="{5BB573D3-BD00-4EB5-94D1-CA2BB10DB13D}">
      <dgm:prSet/>
      <dgm:spPr/>
      <dgm:t>
        <a:bodyPr/>
        <a:lstStyle/>
        <a:p>
          <a:endParaRPr lang="en-US"/>
        </a:p>
      </dgm:t>
    </dgm:pt>
    <dgm:pt modelId="{D346ED59-8AA7-44E3-BBEA-398C2705F1F3}" type="pres">
      <dgm:prSet presAssocID="{C2D970E2-B5B6-4D9E-A6A8-91F488924F66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2CF16F-4646-4254-BFBF-AA3BC09E614D}" type="pres">
      <dgm:prSet presAssocID="{C2D970E2-B5B6-4D9E-A6A8-91F488924F66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D0EE99EB-D895-4050-837C-727EE0ABC458}" type="pres">
      <dgm:prSet presAssocID="{EFDA00E3-5D8F-4DD2-B980-7221CAC2A051}" presName="centerShape" presStyleLbl="vennNode1" presStyleIdx="0" presStyleCnt="7" custScaleX="98736" custScaleY="101127"/>
      <dgm:spPr/>
      <dgm:t>
        <a:bodyPr/>
        <a:lstStyle/>
        <a:p>
          <a:endParaRPr lang="en-US"/>
        </a:p>
      </dgm:t>
    </dgm:pt>
    <dgm:pt modelId="{29FC882E-AE01-4C93-83B9-032A6E235735}" type="pres">
      <dgm:prSet presAssocID="{C1487065-0AE7-49A1-B8CB-1CC45ABFCDE0}" presName="node" presStyleLbl="venn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137CD7-B8E8-4930-BF1F-1BF28920465E}" type="pres">
      <dgm:prSet presAssocID="{2938F3CD-F8A4-4038-8D3D-0EEA8475B5A4}" presName="node" presStyleLbl="vennNode1" presStyleIdx="2" presStyleCnt="7" custRadScaleRad="101871" custRadScaleInc="-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C616EC-1AD8-4538-B09D-918A5BD50896}" type="pres">
      <dgm:prSet presAssocID="{94289B1A-E483-4A50-9329-8BE6BDFE8FA8}" presName="node" presStyleLbl="venn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B80409-9E20-42DC-95CA-F87915ABD50E}" type="pres">
      <dgm:prSet presAssocID="{2E4BFCC9-C160-421F-9358-62C19D757484}" presName="node" presStyleLbl="venn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7CCFE-AA4E-4222-9BC5-ADA4C2193BA7}" type="pres">
      <dgm:prSet presAssocID="{0D81A6CA-C606-4DDF-9249-F8CEE9EBE4DE}" presName="node" presStyleLbl="venn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9F9BA-DAEC-41C0-88D9-3026EC63B044}" type="pres">
      <dgm:prSet presAssocID="{7B8E6415-3664-4366-A237-2D730822F29C}" presName="node" presStyleLbl="vennNode1" presStyleIdx="6" presStyleCnt="7" custScaleY="102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5FE37F-6F90-4A4D-8FD1-78AB50DF6BBB}" type="presOf" srcId="{2E4BFCC9-C160-421F-9358-62C19D757484}" destId="{FFB80409-9E20-42DC-95CA-F87915ABD50E}" srcOrd="0" destOrd="0" presId="urn:microsoft.com/office/officeart/2005/8/layout/radial3"/>
    <dgm:cxn modelId="{F3EA8700-BEE6-4AD2-81CB-32779A3B04AD}" type="presOf" srcId="{C2D970E2-B5B6-4D9E-A6A8-91F488924F66}" destId="{D346ED59-8AA7-44E3-BBEA-398C2705F1F3}" srcOrd="0" destOrd="0" presId="urn:microsoft.com/office/officeart/2005/8/layout/radial3"/>
    <dgm:cxn modelId="{DA71861F-9B4B-4FFE-AEA8-4BB2410A19ED}" srcId="{C2D970E2-B5B6-4D9E-A6A8-91F488924F66}" destId="{EFDA00E3-5D8F-4DD2-B980-7221CAC2A051}" srcOrd="0" destOrd="0" parTransId="{3D1645CA-412A-47F5-B69F-CD39CEEB3E4E}" sibTransId="{1FC1E791-7F7E-40C0-A88A-6EB33EBEE8B6}"/>
    <dgm:cxn modelId="{5BB573D3-BD00-4EB5-94D1-CA2BB10DB13D}" srcId="{EFDA00E3-5D8F-4DD2-B980-7221CAC2A051}" destId="{2938F3CD-F8A4-4038-8D3D-0EEA8475B5A4}" srcOrd="1" destOrd="0" parTransId="{FABBFA3A-3161-41DB-9ED8-7EAED7F4FFFE}" sibTransId="{43AA3CBE-0245-45D1-81A7-9E774FB67EFD}"/>
    <dgm:cxn modelId="{6FE5A7C6-41F2-4397-9A98-5EEF2FC08BA5}" type="presOf" srcId="{0D81A6CA-C606-4DDF-9249-F8CEE9EBE4DE}" destId="{9987CCFE-AA4E-4222-9BC5-ADA4C2193BA7}" srcOrd="0" destOrd="0" presId="urn:microsoft.com/office/officeart/2005/8/layout/radial3"/>
    <dgm:cxn modelId="{D1F8F5F8-27AB-40FC-AA5A-51B3FB85EA0F}" type="presOf" srcId="{EFDA00E3-5D8F-4DD2-B980-7221CAC2A051}" destId="{D0EE99EB-D895-4050-837C-727EE0ABC458}" srcOrd="0" destOrd="0" presId="urn:microsoft.com/office/officeart/2005/8/layout/radial3"/>
    <dgm:cxn modelId="{D461C385-0776-4E31-BF03-496EE62C9B47}" type="presOf" srcId="{C1487065-0AE7-49A1-B8CB-1CC45ABFCDE0}" destId="{29FC882E-AE01-4C93-83B9-032A6E235735}" srcOrd="0" destOrd="0" presId="urn:microsoft.com/office/officeart/2005/8/layout/radial3"/>
    <dgm:cxn modelId="{D441F28E-4CAE-426C-83A8-6FD836C2B204}" srcId="{EFDA00E3-5D8F-4DD2-B980-7221CAC2A051}" destId="{94289B1A-E483-4A50-9329-8BE6BDFE8FA8}" srcOrd="2" destOrd="0" parTransId="{BCA6B068-DC54-4A67-93F9-3181ECDC5B24}" sibTransId="{DC7066DE-1720-4E62-8EDD-2AB73FA99608}"/>
    <dgm:cxn modelId="{50E76980-066A-4F21-8227-555DAECEDC1F}" srcId="{EFDA00E3-5D8F-4DD2-B980-7221CAC2A051}" destId="{2E4BFCC9-C160-421F-9358-62C19D757484}" srcOrd="3" destOrd="0" parTransId="{67FD5D36-30E1-44C4-8011-E309039C4F18}" sibTransId="{BD44D127-1A6A-4E1F-8E52-F396BFFBAD45}"/>
    <dgm:cxn modelId="{908D6506-4865-4194-9D65-CA8EB09C96ED}" srcId="{EFDA00E3-5D8F-4DD2-B980-7221CAC2A051}" destId="{C1487065-0AE7-49A1-B8CB-1CC45ABFCDE0}" srcOrd="0" destOrd="0" parTransId="{80A7D0B9-2958-4DF2-8A6C-6408E5B717EE}" sibTransId="{F8B53749-0FE0-4CEA-83F1-272FC3616B3E}"/>
    <dgm:cxn modelId="{60293FF8-2F67-491A-93EF-444564A5C526}" type="presOf" srcId="{94289B1A-E483-4A50-9329-8BE6BDFE8FA8}" destId="{14C616EC-1AD8-4538-B09D-918A5BD50896}" srcOrd="0" destOrd="0" presId="urn:microsoft.com/office/officeart/2005/8/layout/radial3"/>
    <dgm:cxn modelId="{0EEF7CAA-735B-4155-9F56-888E0C53CAB9}" srcId="{EFDA00E3-5D8F-4DD2-B980-7221CAC2A051}" destId="{7B8E6415-3664-4366-A237-2D730822F29C}" srcOrd="5" destOrd="0" parTransId="{F9844BAC-B9FA-4CDE-B57D-6FEA57EE6F90}" sibTransId="{C1BAA4F1-FA0B-49A9-83E6-FC23DFB29981}"/>
    <dgm:cxn modelId="{57853E18-0724-4E49-BCAC-0E3487E89B2C}" type="presOf" srcId="{2938F3CD-F8A4-4038-8D3D-0EEA8475B5A4}" destId="{9D137CD7-B8E8-4930-BF1F-1BF28920465E}" srcOrd="0" destOrd="0" presId="urn:microsoft.com/office/officeart/2005/8/layout/radial3"/>
    <dgm:cxn modelId="{BE469A28-5269-4C6F-8339-4F0F12BF1C4B}" type="presOf" srcId="{7B8E6415-3664-4366-A237-2D730822F29C}" destId="{EEF9F9BA-DAEC-41C0-88D9-3026EC63B044}" srcOrd="0" destOrd="0" presId="urn:microsoft.com/office/officeart/2005/8/layout/radial3"/>
    <dgm:cxn modelId="{ACC9E11F-4A02-40F2-8715-9C23CE27A4A1}" srcId="{EFDA00E3-5D8F-4DD2-B980-7221CAC2A051}" destId="{0D81A6CA-C606-4DDF-9249-F8CEE9EBE4DE}" srcOrd="4" destOrd="0" parTransId="{90828F49-D00D-4447-880D-540974E1B0D5}" sibTransId="{06785263-8BB2-4095-8ECD-C71AE0092FFE}"/>
    <dgm:cxn modelId="{C3A403A6-B8BB-46D7-A99D-9E5C05795339}" type="presParOf" srcId="{D346ED59-8AA7-44E3-BBEA-398C2705F1F3}" destId="{BA2CF16F-4646-4254-BFBF-AA3BC09E614D}" srcOrd="0" destOrd="0" presId="urn:microsoft.com/office/officeart/2005/8/layout/radial3"/>
    <dgm:cxn modelId="{65470EA0-A678-409E-A5B5-FB420662DA34}" type="presParOf" srcId="{BA2CF16F-4646-4254-BFBF-AA3BC09E614D}" destId="{D0EE99EB-D895-4050-837C-727EE0ABC458}" srcOrd="0" destOrd="0" presId="urn:microsoft.com/office/officeart/2005/8/layout/radial3"/>
    <dgm:cxn modelId="{B03B507E-B404-4779-A343-E47478D3A30D}" type="presParOf" srcId="{BA2CF16F-4646-4254-BFBF-AA3BC09E614D}" destId="{29FC882E-AE01-4C93-83B9-032A6E235735}" srcOrd="1" destOrd="0" presId="urn:microsoft.com/office/officeart/2005/8/layout/radial3"/>
    <dgm:cxn modelId="{AFF832FA-8375-4829-A979-70D1B7A24F56}" type="presParOf" srcId="{BA2CF16F-4646-4254-BFBF-AA3BC09E614D}" destId="{9D137CD7-B8E8-4930-BF1F-1BF28920465E}" srcOrd="2" destOrd="0" presId="urn:microsoft.com/office/officeart/2005/8/layout/radial3"/>
    <dgm:cxn modelId="{DD0ECD56-79AF-4996-8CC1-8C8E561264C6}" type="presParOf" srcId="{BA2CF16F-4646-4254-BFBF-AA3BC09E614D}" destId="{14C616EC-1AD8-4538-B09D-918A5BD50896}" srcOrd="3" destOrd="0" presId="urn:microsoft.com/office/officeart/2005/8/layout/radial3"/>
    <dgm:cxn modelId="{DB5B573C-F3AE-4F83-A80E-C6034C31807B}" type="presParOf" srcId="{BA2CF16F-4646-4254-BFBF-AA3BC09E614D}" destId="{FFB80409-9E20-42DC-95CA-F87915ABD50E}" srcOrd="4" destOrd="0" presId="urn:microsoft.com/office/officeart/2005/8/layout/radial3"/>
    <dgm:cxn modelId="{587334F3-4107-4A71-923C-5643C7325098}" type="presParOf" srcId="{BA2CF16F-4646-4254-BFBF-AA3BC09E614D}" destId="{9987CCFE-AA4E-4222-9BC5-ADA4C2193BA7}" srcOrd="5" destOrd="0" presId="urn:microsoft.com/office/officeart/2005/8/layout/radial3"/>
    <dgm:cxn modelId="{F3902533-1D46-4B29-A0E6-92B63620EB4A}" type="presParOf" srcId="{BA2CF16F-4646-4254-BFBF-AA3BC09E614D}" destId="{EEF9F9BA-DAEC-41C0-88D9-3026EC63B044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67858-DAD2-4962-A189-598033AEAE8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BA2ED45F-7A2E-4F06-BE80-D0CD58A2B83A}">
      <dgm:prSet phldrT="[Text]"/>
      <dgm:spPr/>
      <dgm:t>
        <a:bodyPr/>
        <a:lstStyle/>
        <a:p>
          <a:r>
            <a:rPr lang="en-US" b="1"/>
            <a:t>Processors</a:t>
          </a:r>
        </a:p>
      </dgm:t>
    </dgm:pt>
    <dgm:pt modelId="{3C913542-EAD5-438B-A4E4-09E4C6FE0953}" type="parTrans" cxnId="{BD3F52A6-F80A-4038-87D3-3981C1609854}">
      <dgm:prSet/>
      <dgm:spPr/>
      <dgm:t>
        <a:bodyPr/>
        <a:lstStyle/>
        <a:p>
          <a:endParaRPr lang="en-US"/>
        </a:p>
      </dgm:t>
    </dgm:pt>
    <dgm:pt modelId="{C9860A46-2999-48D5-95CE-57DB498AEAD0}" type="sibTrans" cxnId="{BD3F52A6-F80A-4038-87D3-3981C1609854}">
      <dgm:prSet/>
      <dgm:spPr/>
      <dgm:t>
        <a:bodyPr/>
        <a:lstStyle/>
        <a:p>
          <a:endParaRPr lang="en-US"/>
        </a:p>
      </dgm:t>
    </dgm:pt>
    <dgm:pt modelId="{147CED77-6517-447E-9C9B-A867DB5B2FF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1800" b="1"/>
            <a:t>Displays</a:t>
          </a:r>
        </a:p>
      </dgm:t>
    </dgm:pt>
    <dgm:pt modelId="{E2394EF7-883E-4CE6-B9A0-E7F55C1A1F2B}" type="parTrans" cxnId="{68A1CDBE-E7D8-4F86-B596-9EB1EAD45038}">
      <dgm:prSet/>
      <dgm:spPr/>
      <dgm:t>
        <a:bodyPr/>
        <a:lstStyle/>
        <a:p>
          <a:endParaRPr lang="en-US"/>
        </a:p>
      </dgm:t>
    </dgm:pt>
    <dgm:pt modelId="{A6517199-9B5D-4236-90A2-C81B97B328DA}" type="sibTrans" cxnId="{68A1CDBE-E7D8-4F86-B596-9EB1EAD45038}">
      <dgm:prSet/>
      <dgm:spPr/>
      <dgm:t>
        <a:bodyPr/>
        <a:lstStyle/>
        <a:p>
          <a:endParaRPr lang="en-US"/>
        </a:p>
      </dgm:t>
    </dgm:pt>
    <dgm:pt modelId="{FA754DC7-6C9B-4C43-9797-4CD6617EDD39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 lIns="182880"/>
        <a:lstStyle/>
        <a:p>
          <a:r>
            <a:rPr lang="en-US" sz="1200" b="1" dirty="0">
              <a:solidFill>
                <a:schemeClr val="bg1"/>
              </a:solidFill>
            </a:rPr>
            <a:t>Memory Chips</a:t>
          </a:r>
        </a:p>
      </dgm:t>
    </dgm:pt>
    <dgm:pt modelId="{D04A770A-66A6-4E91-8BAF-B9AB7E1BC12F}" type="parTrans" cxnId="{0DDFC102-AF12-4F9A-A95B-41D5472051F6}">
      <dgm:prSet/>
      <dgm:spPr/>
      <dgm:t>
        <a:bodyPr/>
        <a:lstStyle/>
        <a:p>
          <a:endParaRPr lang="en-US"/>
        </a:p>
      </dgm:t>
    </dgm:pt>
    <dgm:pt modelId="{8B20EA89-ABF0-47E5-B29D-9890C13E05AD}" type="sibTrans" cxnId="{0DDFC102-AF12-4F9A-A95B-41D5472051F6}">
      <dgm:prSet/>
      <dgm:spPr/>
      <dgm:t>
        <a:bodyPr/>
        <a:lstStyle/>
        <a:p>
          <a:endParaRPr lang="en-US"/>
        </a:p>
      </dgm:t>
    </dgm:pt>
    <dgm:pt modelId="{2C20B553-452E-4E0F-9790-F1FDB3FD3267}" type="pres">
      <dgm:prSet presAssocID="{6D367858-DAD2-4962-A189-598033AEAE8F}" presName="compositeShape" presStyleCnt="0">
        <dgm:presLayoutVars>
          <dgm:chMax val="7"/>
          <dgm:dir/>
          <dgm:resizeHandles val="exact"/>
        </dgm:presLayoutVars>
      </dgm:prSet>
      <dgm:spPr/>
    </dgm:pt>
    <dgm:pt modelId="{4003B741-FB3C-463C-9951-8AB084C9AAF7}" type="pres">
      <dgm:prSet presAssocID="{6D367858-DAD2-4962-A189-598033AEAE8F}" presName="wedge1" presStyleLbl="node1" presStyleIdx="0" presStyleCnt="3"/>
      <dgm:spPr/>
      <dgm:t>
        <a:bodyPr/>
        <a:lstStyle/>
        <a:p>
          <a:endParaRPr lang="en-US"/>
        </a:p>
      </dgm:t>
    </dgm:pt>
    <dgm:pt modelId="{79EFDA97-716A-4385-A4B5-198C3A0691B5}" type="pres">
      <dgm:prSet presAssocID="{6D367858-DAD2-4962-A189-598033AEAE8F}" presName="dummy1a" presStyleCnt="0"/>
      <dgm:spPr/>
    </dgm:pt>
    <dgm:pt modelId="{DD7D871E-335C-4F9F-90E0-36A1D8DB9D83}" type="pres">
      <dgm:prSet presAssocID="{6D367858-DAD2-4962-A189-598033AEAE8F}" presName="dummy1b" presStyleCnt="0"/>
      <dgm:spPr/>
    </dgm:pt>
    <dgm:pt modelId="{44944EF6-4E3A-467B-8831-817208243C79}" type="pres">
      <dgm:prSet presAssocID="{6D367858-DAD2-4962-A189-598033AEAE8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C3108-5E52-4B2F-97FE-085355C40B1E}" type="pres">
      <dgm:prSet presAssocID="{6D367858-DAD2-4962-A189-598033AEAE8F}" presName="wedge2" presStyleLbl="node1" presStyleIdx="1" presStyleCnt="3"/>
      <dgm:spPr/>
      <dgm:t>
        <a:bodyPr/>
        <a:lstStyle/>
        <a:p>
          <a:endParaRPr lang="en-US"/>
        </a:p>
      </dgm:t>
    </dgm:pt>
    <dgm:pt modelId="{181FC7F0-3C87-46A1-BE23-DC7FD53CCB37}" type="pres">
      <dgm:prSet presAssocID="{6D367858-DAD2-4962-A189-598033AEAE8F}" presName="dummy2a" presStyleCnt="0"/>
      <dgm:spPr/>
    </dgm:pt>
    <dgm:pt modelId="{4F7F2866-9237-417F-82A5-7C23F332AC39}" type="pres">
      <dgm:prSet presAssocID="{6D367858-DAD2-4962-A189-598033AEAE8F}" presName="dummy2b" presStyleCnt="0"/>
      <dgm:spPr/>
    </dgm:pt>
    <dgm:pt modelId="{87016914-B589-4D4D-BE49-703654328F47}" type="pres">
      <dgm:prSet presAssocID="{6D367858-DAD2-4962-A189-598033AEAE8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7CBEF1-47AB-4CB2-80C0-89B35F2677F5}" type="pres">
      <dgm:prSet presAssocID="{6D367858-DAD2-4962-A189-598033AEAE8F}" presName="wedge3" presStyleLbl="node1" presStyleIdx="2" presStyleCnt="3"/>
      <dgm:spPr/>
      <dgm:t>
        <a:bodyPr/>
        <a:lstStyle/>
        <a:p>
          <a:endParaRPr lang="en-US"/>
        </a:p>
      </dgm:t>
    </dgm:pt>
    <dgm:pt modelId="{5E74534E-FAC0-44EE-9A1E-4A323A723896}" type="pres">
      <dgm:prSet presAssocID="{6D367858-DAD2-4962-A189-598033AEAE8F}" presName="dummy3a" presStyleCnt="0"/>
      <dgm:spPr/>
    </dgm:pt>
    <dgm:pt modelId="{ED88BEDC-446F-4490-9EAB-546E92D1B33A}" type="pres">
      <dgm:prSet presAssocID="{6D367858-DAD2-4962-A189-598033AEAE8F}" presName="dummy3b" presStyleCnt="0"/>
      <dgm:spPr/>
    </dgm:pt>
    <dgm:pt modelId="{969900F7-5325-461D-B657-45D4F473D9B2}" type="pres">
      <dgm:prSet presAssocID="{6D367858-DAD2-4962-A189-598033AEAE8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374EE4-A5C2-438E-953E-D0CDEAB01919}" type="pres">
      <dgm:prSet presAssocID="{C9860A46-2999-48D5-95CE-57DB498AEAD0}" presName="arrowWedge1" presStyleLbl="fgSibTrans2D1" presStyleIdx="0" presStyleCnt="3"/>
      <dgm:spPr/>
    </dgm:pt>
    <dgm:pt modelId="{9FE71B47-20BE-4F14-B2FC-3D68F3ABB11E}" type="pres">
      <dgm:prSet presAssocID="{A6517199-9B5D-4236-90A2-C81B97B328DA}" presName="arrowWedge2" presStyleLbl="fgSibTrans2D1" presStyleIdx="1" presStyleCnt="3"/>
      <dgm:spPr>
        <a:solidFill>
          <a:schemeClr val="accent6">
            <a:lumMod val="40000"/>
            <a:lumOff val="60000"/>
          </a:schemeClr>
        </a:solidFill>
      </dgm:spPr>
    </dgm:pt>
    <dgm:pt modelId="{957A349D-A5ED-4EBB-B1C9-0DFC440B950D}" type="pres">
      <dgm:prSet presAssocID="{8B20EA89-ABF0-47E5-B29D-9890C13E05AD}" presName="arrowWedge3" presStyleLbl="fgSibTrans2D1" presStyleIdx="2" presStyleCnt="3"/>
      <dgm:spPr>
        <a:solidFill>
          <a:schemeClr val="accent4">
            <a:lumMod val="20000"/>
            <a:lumOff val="80000"/>
          </a:schemeClr>
        </a:solidFill>
      </dgm:spPr>
    </dgm:pt>
  </dgm:ptLst>
  <dgm:cxnLst>
    <dgm:cxn modelId="{C2274094-3C81-4B0C-A0F4-95E76871ADBD}" type="presOf" srcId="{FA754DC7-6C9B-4C43-9797-4CD6617EDD39}" destId="{969900F7-5325-461D-B657-45D4F473D9B2}" srcOrd="1" destOrd="0" presId="urn:microsoft.com/office/officeart/2005/8/layout/cycle8"/>
    <dgm:cxn modelId="{1A62D4A4-3BA5-4753-9282-B85F4B66C7E0}" type="presOf" srcId="{BA2ED45F-7A2E-4F06-BE80-D0CD58A2B83A}" destId="{44944EF6-4E3A-467B-8831-817208243C79}" srcOrd="1" destOrd="0" presId="urn:microsoft.com/office/officeart/2005/8/layout/cycle8"/>
    <dgm:cxn modelId="{61EA0B31-2473-4ABE-8287-8495AA104D62}" type="presOf" srcId="{FA754DC7-6C9B-4C43-9797-4CD6617EDD39}" destId="{6B7CBEF1-47AB-4CB2-80C0-89B35F2677F5}" srcOrd="0" destOrd="0" presId="urn:microsoft.com/office/officeart/2005/8/layout/cycle8"/>
    <dgm:cxn modelId="{0DDFC102-AF12-4F9A-A95B-41D5472051F6}" srcId="{6D367858-DAD2-4962-A189-598033AEAE8F}" destId="{FA754DC7-6C9B-4C43-9797-4CD6617EDD39}" srcOrd="2" destOrd="0" parTransId="{D04A770A-66A6-4E91-8BAF-B9AB7E1BC12F}" sibTransId="{8B20EA89-ABF0-47E5-B29D-9890C13E05AD}"/>
    <dgm:cxn modelId="{6043313B-38FB-4F86-9EA5-B9506433B98F}" type="presOf" srcId="{147CED77-6517-447E-9C9B-A867DB5B2FF4}" destId="{A5AC3108-5E52-4B2F-97FE-085355C40B1E}" srcOrd="0" destOrd="0" presId="urn:microsoft.com/office/officeart/2005/8/layout/cycle8"/>
    <dgm:cxn modelId="{FA2B45E0-5BD8-4AD6-AD05-ABA31721D052}" type="presOf" srcId="{147CED77-6517-447E-9C9B-A867DB5B2FF4}" destId="{87016914-B589-4D4D-BE49-703654328F47}" srcOrd="1" destOrd="0" presId="urn:microsoft.com/office/officeart/2005/8/layout/cycle8"/>
    <dgm:cxn modelId="{68A1CDBE-E7D8-4F86-B596-9EB1EAD45038}" srcId="{6D367858-DAD2-4962-A189-598033AEAE8F}" destId="{147CED77-6517-447E-9C9B-A867DB5B2FF4}" srcOrd="1" destOrd="0" parTransId="{E2394EF7-883E-4CE6-B9A0-E7F55C1A1F2B}" sibTransId="{A6517199-9B5D-4236-90A2-C81B97B328DA}"/>
    <dgm:cxn modelId="{BD3F52A6-F80A-4038-87D3-3981C1609854}" srcId="{6D367858-DAD2-4962-A189-598033AEAE8F}" destId="{BA2ED45F-7A2E-4F06-BE80-D0CD58A2B83A}" srcOrd="0" destOrd="0" parTransId="{3C913542-EAD5-438B-A4E4-09E4C6FE0953}" sibTransId="{C9860A46-2999-48D5-95CE-57DB498AEAD0}"/>
    <dgm:cxn modelId="{B5A9BE74-C1F5-41B8-BB49-859E3215AA82}" type="presOf" srcId="{6D367858-DAD2-4962-A189-598033AEAE8F}" destId="{2C20B553-452E-4E0F-9790-F1FDB3FD3267}" srcOrd="0" destOrd="0" presId="urn:microsoft.com/office/officeart/2005/8/layout/cycle8"/>
    <dgm:cxn modelId="{AFDD4BBE-EAEF-4CA9-93D3-EA10DC2098FA}" type="presOf" srcId="{BA2ED45F-7A2E-4F06-BE80-D0CD58A2B83A}" destId="{4003B741-FB3C-463C-9951-8AB084C9AAF7}" srcOrd="0" destOrd="0" presId="urn:microsoft.com/office/officeart/2005/8/layout/cycle8"/>
    <dgm:cxn modelId="{16ED28D1-155A-4699-AC40-8835E4164F67}" type="presParOf" srcId="{2C20B553-452E-4E0F-9790-F1FDB3FD3267}" destId="{4003B741-FB3C-463C-9951-8AB084C9AAF7}" srcOrd="0" destOrd="0" presId="urn:microsoft.com/office/officeart/2005/8/layout/cycle8"/>
    <dgm:cxn modelId="{6963F978-272D-4DBD-A41F-F20F5D4E6292}" type="presParOf" srcId="{2C20B553-452E-4E0F-9790-F1FDB3FD3267}" destId="{79EFDA97-716A-4385-A4B5-198C3A0691B5}" srcOrd="1" destOrd="0" presId="urn:microsoft.com/office/officeart/2005/8/layout/cycle8"/>
    <dgm:cxn modelId="{1DEFA517-9628-4883-BDF2-AC837997B79C}" type="presParOf" srcId="{2C20B553-452E-4E0F-9790-F1FDB3FD3267}" destId="{DD7D871E-335C-4F9F-90E0-36A1D8DB9D83}" srcOrd="2" destOrd="0" presId="urn:microsoft.com/office/officeart/2005/8/layout/cycle8"/>
    <dgm:cxn modelId="{B977BDFA-FFFD-4860-833C-951F8DF28A8F}" type="presParOf" srcId="{2C20B553-452E-4E0F-9790-F1FDB3FD3267}" destId="{44944EF6-4E3A-467B-8831-817208243C79}" srcOrd="3" destOrd="0" presId="urn:microsoft.com/office/officeart/2005/8/layout/cycle8"/>
    <dgm:cxn modelId="{CAACBFE0-7B67-495A-8026-819929B65E00}" type="presParOf" srcId="{2C20B553-452E-4E0F-9790-F1FDB3FD3267}" destId="{A5AC3108-5E52-4B2F-97FE-085355C40B1E}" srcOrd="4" destOrd="0" presId="urn:microsoft.com/office/officeart/2005/8/layout/cycle8"/>
    <dgm:cxn modelId="{E11F8A38-8E04-4519-B906-CB8E56B3ABEC}" type="presParOf" srcId="{2C20B553-452E-4E0F-9790-F1FDB3FD3267}" destId="{181FC7F0-3C87-46A1-BE23-DC7FD53CCB37}" srcOrd="5" destOrd="0" presId="urn:microsoft.com/office/officeart/2005/8/layout/cycle8"/>
    <dgm:cxn modelId="{8EA07A1A-AFB8-485A-80F6-EA8FA5B3440D}" type="presParOf" srcId="{2C20B553-452E-4E0F-9790-F1FDB3FD3267}" destId="{4F7F2866-9237-417F-82A5-7C23F332AC39}" srcOrd="6" destOrd="0" presId="urn:microsoft.com/office/officeart/2005/8/layout/cycle8"/>
    <dgm:cxn modelId="{37FEE9A1-8972-4214-8A17-3F4633194054}" type="presParOf" srcId="{2C20B553-452E-4E0F-9790-F1FDB3FD3267}" destId="{87016914-B589-4D4D-BE49-703654328F47}" srcOrd="7" destOrd="0" presId="urn:microsoft.com/office/officeart/2005/8/layout/cycle8"/>
    <dgm:cxn modelId="{D1852044-8862-49FE-BB32-197936A6D650}" type="presParOf" srcId="{2C20B553-452E-4E0F-9790-F1FDB3FD3267}" destId="{6B7CBEF1-47AB-4CB2-80C0-89B35F2677F5}" srcOrd="8" destOrd="0" presId="urn:microsoft.com/office/officeart/2005/8/layout/cycle8"/>
    <dgm:cxn modelId="{E6329D85-4652-4030-9EDE-67BEB55BE5B9}" type="presParOf" srcId="{2C20B553-452E-4E0F-9790-F1FDB3FD3267}" destId="{5E74534E-FAC0-44EE-9A1E-4A323A723896}" srcOrd="9" destOrd="0" presId="urn:microsoft.com/office/officeart/2005/8/layout/cycle8"/>
    <dgm:cxn modelId="{3015CBA5-7C8B-4148-9AB2-E529FDE010A0}" type="presParOf" srcId="{2C20B553-452E-4E0F-9790-F1FDB3FD3267}" destId="{ED88BEDC-446F-4490-9EAB-546E92D1B33A}" srcOrd="10" destOrd="0" presId="urn:microsoft.com/office/officeart/2005/8/layout/cycle8"/>
    <dgm:cxn modelId="{AC68ABA1-54C1-479B-8355-1E34696B4CA9}" type="presParOf" srcId="{2C20B553-452E-4E0F-9790-F1FDB3FD3267}" destId="{969900F7-5325-461D-B657-45D4F473D9B2}" srcOrd="11" destOrd="0" presId="urn:microsoft.com/office/officeart/2005/8/layout/cycle8"/>
    <dgm:cxn modelId="{45DEE501-0011-4E65-BBD2-BCE2315F4375}" type="presParOf" srcId="{2C20B553-452E-4E0F-9790-F1FDB3FD3267}" destId="{0B374EE4-A5C2-438E-953E-D0CDEAB01919}" srcOrd="12" destOrd="0" presId="urn:microsoft.com/office/officeart/2005/8/layout/cycle8"/>
    <dgm:cxn modelId="{D6494FF7-4932-44A3-A60B-39573F4521A9}" type="presParOf" srcId="{2C20B553-452E-4E0F-9790-F1FDB3FD3267}" destId="{9FE71B47-20BE-4F14-B2FC-3D68F3ABB11E}" srcOrd="13" destOrd="0" presId="urn:microsoft.com/office/officeart/2005/8/layout/cycle8"/>
    <dgm:cxn modelId="{242D1A57-248E-4C61-BEAB-921CAB2A59EB}" type="presParOf" srcId="{2C20B553-452E-4E0F-9790-F1FDB3FD3267}" destId="{957A349D-A5ED-4EBB-B1C9-0DFC440B950D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94A95B-B78F-4C12-8E6E-C9FDBB4E1B82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19DDE6B-730E-48E0-B9C6-F11812229499}">
      <dgm:prSet phldrT="[Text]"/>
      <dgm:spPr/>
      <dgm:t>
        <a:bodyPr/>
        <a:lstStyle/>
        <a:p>
          <a:pPr algn="ctr"/>
          <a:r>
            <a:rPr lang="en-US" b="1" dirty="0" smtClean="0"/>
            <a:t>Sony </a:t>
          </a:r>
          <a:r>
            <a:rPr lang="en-US" b="1" dirty="0"/>
            <a:t>Company Pay</a:t>
          </a:r>
        </a:p>
      </dgm:t>
    </dgm:pt>
    <dgm:pt modelId="{47CB1A21-AB8C-4B71-9F00-245B5B7DFF96}" type="parTrans" cxnId="{F2518405-AC9C-4AB3-BC7C-2A723A5A8E32}">
      <dgm:prSet/>
      <dgm:spPr/>
      <dgm:t>
        <a:bodyPr/>
        <a:lstStyle/>
        <a:p>
          <a:endParaRPr lang="en-US"/>
        </a:p>
      </dgm:t>
    </dgm:pt>
    <dgm:pt modelId="{3D7890DB-E3CD-4986-B1F5-D62C65A3774B}" type="sibTrans" cxnId="{F2518405-AC9C-4AB3-BC7C-2A723A5A8E32}">
      <dgm:prSet/>
      <dgm:spPr/>
      <dgm:t>
        <a:bodyPr/>
        <a:lstStyle/>
        <a:p>
          <a:endParaRPr lang="en-US"/>
        </a:p>
      </dgm:t>
    </dgm:pt>
    <dgm:pt modelId="{3203CA6A-1DD3-44DC-912E-746FA1CAF576}">
      <dgm:prSet phldrT="[Text]"/>
      <dgm:spPr/>
      <dgm:t>
        <a:bodyPr/>
        <a:lstStyle/>
        <a:p>
          <a:pPr algn="ctr"/>
          <a:r>
            <a:rPr lang="en-US" b="1" dirty="0" smtClean="0"/>
            <a:t>Sony </a:t>
          </a:r>
          <a:r>
            <a:rPr lang="en-US" b="1" dirty="0"/>
            <a:t>Company Health</a:t>
          </a:r>
        </a:p>
      </dgm:t>
    </dgm:pt>
    <dgm:pt modelId="{5F8A64C4-902D-4A9C-8DA6-BCA59FF6CBBC}" type="parTrans" cxnId="{F2EA20DE-3F06-4EF7-A7C2-9D9A380F313D}">
      <dgm:prSet/>
      <dgm:spPr/>
      <dgm:t>
        <a:bodyPr/>
        <a:lstStyle/>
        <a:p>
          <a:endParaRPr lang="en-US"/>
        </a:p>
      </dgm:t>
    </dgm:pt>
    <dgm:pt modelId="{B61D0EA9-1FD6-4CCD-9631-02C1295A4286}" type="sibTrans" cxnId="{F2EA20DE-3F06-4EF7-A7C2-9D9A380F313D}">
      <dgm:prSet/>
      <dgm:spPr/>
      <dgm:t>
        <a:bodyPr/>
        <a:lstStyle/>
        <a:p>
          <a:endParaRPr lang="en-US"/>
        </a:p>
      </dgm:t>
    </dgm:pt>
    <dgm:pt modelId="{B5B525A0-61ED-419E-9BDD-250EED0D5661}">
      <dgm:prSet phldrT="[Text]"/>
      <dgm:spPr/>
      <dgm:t>
        <a:bodyPr/>
        <a:lstStyle/>
        <a:p>
          <a:pPr algn="ctr"/>
          <a:r>
            <a:rPr lang="en-US" b="1"/>
            <a:t>Bixby</a:t>
          </a:r>
        </a:p>
      </dgm:t>
    </dgm:pt>
    <dgm:pt modelId="{5A608996-32FC-4D4F-A478-5AABD596A56F}" type="parTrans" cxnId="{FA1E25DE-34DD-4183-B070-E6AC61D9D278}">
      <dgm:prSet/>
      <dgm:spPr/>
      <dgm:t>
        <a:bodyPr/>
        <a:lstStyle/>
        <a:p>
          <a:endParaRPr lang="en-US"/>
        </a:p>
      </dgm:t>
    </dgm:pt>
    <dgm:pt modelId="{DCC6C7DE-04E5-433D-8D96-88A6028C7365}" type="sibTrans" cxnId="{FA1E25DE-34DD-4183-B070-E6AC61D9D278}">
      <dgm:prSet/>
      <dgm:spPr/>
      <dgm:t>
        <a:bodyPr/>
        <a:lstStyle/>
        <a:p>
          <a:endParaRPr lang="en-US"/>
        </a:p>
      </dgm:t>
    </dgm:pt>
    <dgm:pt modelId="{124E36A7-FDA1-4A8D-8F8C-F3FA815FD921}">
      <dgm:prSet phldrT="[Text]"/>
      <dgm:spPr/>
      <dgm:t>
        <a:bodyPr/>
        <a:lstStyle/>
        <a:p>
          <a:pPr algn="ctr"/>
          <a:r>
            <a:rPr lang="en-US" b="1"/>
            <a:t>Smart Things</a:t>
          </a:r>
        </a:p>
      </dgm:t>
    </dgm:pt>
    <dgm:pt modelId="{C3C9EA4B-AB8C-43EF-9913-9650499463C9}" type="parTrans" cxnId="{F315992F-5C6A-48C0-9DEF-9651B51BE915}">
      <dgm:prSet/>
      <dgm:spPr/>
      <dgm:t>
        <a:bodyPr/>
        <a:lstStyle/>
        <a:p>
          <a:endParaRPr lang="en-US"/>
        </a:p>
      </dgm:t>
    </dgm:pt>
    <dgm:pt modelId="{EA35C581-49ED-4379-AA5A-C3075A57F8EF}" type="sibTrans" cxnId="{F315992F-5C6A-48C0-9DEF-9651B51BE915}">
      <dgm:prSet/>
      <dgm:spPr/>
      <dgm:t>
        <a:bodyPr/>
        <a:lstStyle/>
        <a:p>
          <a:endParaRPr lang="en-US"/>
        </a:p>
      </dgm:t>
    </dgm:pt>
    <dgm:pt modelId="{BACF0F61-D7A5-44E0-A6C9-BBA3C2A071DF}">
      <dgm:prSet phldrT="[Text]"/>
      <dgm:spPr/>
      <dgm:t>
        <a:bodyPr/>
        <a:lstStyle/>
        <a:p>
          <a:pPr algn="ctr"/>
          <a:r>
            <a:rPr lang="en-US" b="1" dirty="0" smtClean="0"/>
            <a:t>Sony </a:t>
          </a:r>
          <a:r>
            <a:rPr lang="en-US" b="1" dirty="0"/>
            <a:t>Company Knox</a:t>
          </a:r>
        </a:p>
      </dgm:t>
    </dgm:pt>
    <dgm:pt modelId="{FF5FED1F-A2C5-4A65-8A01-900EF8F54E70}" type="parTrans" cxnId="{643D2F80-D1BB-4209-8DC7-4B528127E797}">
      <dgm:prSet/>
      <dgm:spPr/>
      <dgm:t>
        <a:bodyPr/>
        <a:lstStyle/>
        <a:p>
          <a:endParaRPr lang="en-US"/>
        </a:p>
      </dgm:t>
    </dgm:pt>
    <dgm:pt modelId="{072E3637-49E0-4C4D-901B-3374F04D171B}" type="sibTrans" cxnId="{643D2F80-D1BB-4209-8DC7-4B528127E797}">
      <dgm:prSet/>
      <dgm:spPr/>
      <dgm:t>
        <a:bodyPr/>
        <a:lstStyle/>
        <a:p>
          <a:endParaRPr lang="en-US"/>
        </a:p>
      </dgm:t>
    </dgm:pt>
    <dgm:pt modelId="{0E45C5E6-B95E-4861-9EE2-D484892093F1}">
      <dgm:prSet phldrT="[Text]"/>
      <dgm:spPr/>
      <dgm:t>
        <a:bodyPr/>
        <a:lstStyle/>
        <a:p>
          <a:pPr algn="ctr"/>
          <a:r>
            <a:rPr lang="en-US" b="1" dirty="0" smtClean="0"/>
            <a:t>Sony </a:t>
          </a:r>
          <a:r>
            <a:rPr lang="en-US" b="1" dirty="0"/>
            <a:t>Company Care+</a:t>
          </a:r>
        </a:p>
      </dgm:t>
    </dgm:pt>
    <dgm:pt modelId="{6D09A76B-F480-4CF8-88FF-8F2E0C604B13}" type="parTrans" cxnId="{480C7575-1469-4AB8-A083-8D79D82C9B09}">
      <dgm:prSet/>
      <dgm:spPr/>
      <dgm:t>
        <a:bodyPr/>
        <a:lstStyle/>
        <a:p>
          <a:endParaRPr lang="en-US"/>
        </a:p>
      </dgm:t>
    </dgm:pt>
    <dgm:pt modelId="{66708706-E4E5-413A-A969-6B265CDB0B95}" type="sibTrans" cxnId="{480C7575-1469-4AB8-A083-8D79D82C9B09}">
      <dgm:prSet/>
      <dgm:spPr/>
      <dgm:t>
        <a:bodyPr/>
        <a:lstStyle/>
        <a:p>
          <a:endParaRPr lang="en-US"/>
        </a:p>
      </dgm:t>
    </dgm:pt>
    <dgm:pt modelId="{3820666F-5AF4-4FB1-8C09-98C0E2C95B77}">
      <dgm:prSet phldrT="[Text]"/>
      <dgm:spPr/>
      <dgm:t>
        <a:bodyPr/>
        <a:lstStyle/>
        <a:p>
          <a:pPr algn="ctr"/>
          <a:r>
            <a:rPr lang="en-US" b="1"/>
            <a:t>Enterprise Solutions</a:t>
          </a:r>
        </a:p>
      </dgm:t>
    </dgm:pt>
    <dgm:pt modelId="{5E0D5ECC-962F-4B3B-87DB-126E3C3A75EC}" type="parTrans" cxnId="{FD92AA41-4EB6-457B-A57C-5302B7A21385}">
      <dgm:prSet/>
      <dgm:spPr/>
      <dgm:t>
        <a:bodyPr/>
        <a:lstStyle/>
        <a:p>
          <a:endParaRPr lang="en-US"/>
        </a:p>
      </dgm:t>
    </dgm:pt>
    <dgm:pt modelId="{69FDE300-C4CF-40C5-986F-88CFD12826AB}" type="sibTrans" cxnId="{FD92AA41-4EB6-457B-A57C-5302B7A21385}">
      <dgm:prSet/>
      <dgm:spPr/>
      <dgm:t>
        <a:bodyPr/>
        <a:lstStyle/>
        <a:p>
          <a:endParaRPr lang="en-US"/>
        </a:p>
      </dgm:t>
    </dgm:pt>
    <dgm:pt modelId="{475018D5-0B57-4E89-988B-55AF68251C6B}" type="pres">
      <dgm:prSet presAssocID="{A494A95B-B78F-4C12-8E6E-C9FDBB4E1B8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8D0F43-EFC4-4B68-BF75-F6AE372B67A7}" type="pres">
      <dgm:prSet presAssocID="{019DDE6B-730E-48E0-B9C6-F11812229499}" presName="parentLin" presStyleCnt="0"/>
      <dgm:spPr/>
    </dgm:pt>
    <dgm:pt modelId="{9BBBE01D-4138-4A89-9E77-0A15D7DAB866}" type="pres">
      <dgm:prSet presAssocID="{019DDE6B-730E-48E0-B9C6-F11812229499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DE5172A-9DDD-493E-B857-8E3CDCF7FD87}" type="pres">
      <dgm:prSet presAssocID="{019DDE6B-730E-48E0-B9C6-F11812229499}" presName="parentText" presStyleLbl="node1" presStyleIdx="0" presStyleCnt="7" custLinFactNeighborX="7055" custLinFactNeighborY="81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2242D-ECE7-4C9E-8726-A3E92EC80FB6}" type="pres">
      <dgm:prSet presAssocID="{019DDE6B-730E-48E0-B9C6-F11812229499}" presName="negativeSpace" presStyleCnt="0"/>
      <dgm:spPr/>
    </dgm:pt>
    <dgm:pt modelId="{7EE8D4A5-805C-4843-8E45-ED293C54B22B}" type="pres">
      <dgm:prSet presAssocID="{019DDE6B-730E-48E0-B9C6-F11812229499}" presName="childText" presStyleLbl="conFgAcc1" presStyleIdx="0" presStyleCnt="7">
        <dgm:presLayoutVars>
          <dgm:bulletEnabled val="1"/>
        </dgm:presLayoutVars>
      </dgm:prSet>
      <dgm:spPr/>
    </dgm:pt>
    <dgm:pt modelId="{7F4C9E9C-AD73-4F13-8CEB-21AF428C156F}" type="pres">
      <dgm:prSet presAssocID="{3D7890DB-E3CD-4986-B1F5-D62C65A3774B}" presName="spaceBetweenRectangles" presStyleCnt="0"/>
      <dgm:spPr/>
    </dgm:pt>
    <dgm:pt modelId="{B5D882CA-0F77-4114-B7AF-14DC2BD1A6A8}" type="pres">
      <dgm:prSet presAssocID="{3203CA6A-1DD3-44DC-912E-746FA1CAF576}" presName="parentLin" presStyleCnt="0"/>
      <dgm:spPr/>
    </dgm:pt>
    <dgm:pt modelId="{A11DD25F-2C13-4F99-B337-27C41FE2F492}" type="pres">
      <dgm:prSet presAssocID="{3203CA6A-1DD3-44DC-912E-746FA1CAF576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DADD2E23-AED5-4E1D-AC16-ED8B1490A8F8}" type="pres">
      <dgm:prSet presAssocID="{3203CA6A-1DD3-44DC-912E-746FA1CAF576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BC4A3-A519-4CA5-8564-2601AF2D4059}" type="pres">
      <dgm:prSet presAssocID="{3203CA6A-1DD3-44DC-912E-746FA1CAF576}" presName="negativeSpace" presStyleCnt="0"/>
      <dgm:spPr/>
    </dgm:pt>
    <dgm:pt modelId="{81AD5C89-993A-4104-B4C6-9FB200C3C727}" type="pres">
      <dgm:prSet presAssocID="{3203CA6A-1DD3-44DC-912E-746FA1CAF576}" presName="childText" presStyleLbl="conFgAcc1" presStyleIdx="1" presStyleCnt="7">
        <dgm:presLayoutVars>
          <dgm:bulletEnabled val="1"/>
        </dgm:presLayoutVars>
      </dgm:prSet>
      <dgm:spPr/>
    </dgm:pt>
    <dgm:pt modelId="{C15EDD50-7752-4079-BE2F-2E5EAE0681C7}" type="pres">
      <dgm:prSet presAssocID="{B61D0EA9-1FD6-4CCD-9631-02C1295A4286}" presName="spaceBetweenRectangles" presStyleCnt="0"/>
      <dgm:spPr/>
    </dgm:pt>
    <dgm:pt modelId="{40BDAB39-E971-46BC-BD9C-40C3347C4706}" type="pres">
      <dgm:prSet presAssocID="{B5B525A0-61ED-419E-9BDD-250EED0D5661}" presName="parentLin" presStyleCnt="0"/>
      <dgm:spPr/>
    </dgm:pt>
    <dgm:pt modelId="{D2B6285F-D2DD-46C4-B40F-FC12930FBE99}" type="pres">
      <dgm:prSet presAssocID="{B5B525A0-61ED-419E-9BDD-250EED0D5661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7DDEA047-F675-4CCC-9AAE-F8D3F26CEE88}" type="pres">
      <dgm:prSet presAssocID="{B5B525A0-61ED-419E-9BDD-250EED0D5661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30D911-5172-47BB-A50F-FEEC44B8AD57}" type="pres">
      <dgm:prSet presAssocID="{B5B525A0-61ED-419E-9BDD-250EED0D5661}" presName="negativeSpace" presStyleCnt="0"/>
      <dgm:spPr/>
    </dgm:pt>
    <dgm:pt modelId="{86ECE09F-8A95-41AD-9821-A40F22AD959B}" type="pres">
      <dgm:prSet presAssocID="{B5B525A0-61ED-419E-9BDD-250EED0D5661}" presName="childText" presStyleLbl="conFgAcc1" presStyleIdx="2" presStyleCnt="7">
        <dgm:presLayoutVars>
          <dgm:bulletEnabled val="1"/>
        </dgm:presLayoutVars>
      </dgm:prSet>
      <dgm:spPr/>
    </dgm:pt>
    <dgm:pt modelId="{942751C0-AF30-406B-BE27-CE03AC71658F}" type="pres">
      <dgm:prSet presAssocID="{DCC6C7DE-04E5-433D-8D96-88A6028C7365}" presName="spaceBetweenRectangles" presStyleCnt="0"/>
      <dgm:spPr/>
    </dgm:pt>
    <dgm:pt modelId="{E1755DEC-DC2B-4E17-B45C-3B91924F0A31}" type="pres">
      <dgm:prSet presAssocID="{124E36A7-FDA1-4A8D-8F8C-F3FA815FD921}" presName="parentLin" presStyleCnt="0"/>
      <dgm:spPr/>
    </dgm:pt>
    <dgm:pt modelId="{2CEE8CB3-32E7-49F8-ADFC-B8DC883DB6DC}" type="pres">
      <dgm:prSet presAssocID="{124E36A7-FDA1-4A8D-8F8C-F3FA815FD921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8E485A77-4AC4-4E02-BBF0-470A0EA72367}" type="pres">
      <dgm:prSet presAssocID="{124E36A7-FDA1-4A8D-8F8C-F3FA815FD921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9BA6B-FE0B-45F5-A8B0-082946430CA4}" type="pres">
      <dgm:prSet presAssocID="{124E36A7-FDA1-4A8D-8F8C-F3FA815FD921}" presName="negativeSpace" presStyleCnt="0"/>
      <dgm:spPr/>
    </dgm:pt>
    <dgm:pt modelId="{D8E42F33-9361-4677-A142-9D6DA159F60E}" type="pres">
      <dgm:prSet presAssocID="{124E36A7-FDA1-4A8D-8F8C-F3FA815FD921}" presName="childText" presStyleLbl="conFgAcc1" presStyleIdx="3" presStyleCnt="7">
        <dgm:presLayoutVars>
          <dgm:bulletEnabled val="1"/>
        </dgm:presLayoutVars>
      </dgm:prSet>
      <dgm:spPr/>
    </dgm:pt>
    <dgm:pt modelId="{3E68C41B-F2FF-4FFC-BC0A-80D09CA8EC33}" type="pres">
      <dgm:prSet presAssocID="{EA35C581-49ED-4379-AA5A-C3075A57F8EF}" presName="spaceBetweenRectangles" presStyleCnt="0"/>
      <dgm:spPr/>
    </dgm:pt>
    <dgm:pt modelId="{D4743888-39B9-4866-ADFB-1C6B094568DB}" type="pres">
      <dgm:prSet presAssocID="{BACF0F61-D7A5-44E0-A6C9-BBA3C2A071DF}" presName="parentLin" presStyleCnt="0"/>
      <dgm:spPr/>
    </dgm:pt>
    <dgm:pt modelId="{1D2ED943-ECF7-40DD-9BA9-93BFFE357846}" type="pres">
      <dgm:prSet presAssocID="{BACF0F61-D7A5-44E0-A6C9-BBA3C2A071DF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462C9505-D9AC-4C51-8FB5-D56E4F0BCC1C}" type="pres">
      <dgm:prSet presAssocID="{BACF0F61-D7A5-44E0-A6C9-BBA3C2A071DF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3DA585-01E4-4F25-BBD1-A523A1DFF3B0}" type="pres">
      <dgm:prSet presAssocID="{BACF0F61-D7A5-44E0-A6C9-BBA3C2A071DF}" presName="negativeSpace" presStyleCnt="0"/>
      <dgm:spPr/>
    </dgm:pt>
    <dgm:pt modelId="{6CEB4690-ADAF-45EE-BD7C-E95270874CF0}" type="pres">
      <dgm:prSet presAssocID="{BACF0F61-D7A5-44E0-A6C9-BBA3C2A071DF}" presName="childText" presStyleLbl="conFgAcc1" presStyleIdx="4" presStyleCnt="7">
        <dgm:presLayoutVars>
          <dgm:bulletEnabled val="1"/>
        </dgm:presLayoutVars>
      </dgm:prSet>
      <dgm:spPr/>
    </dgm:pt>
    <dgm:pt modelId="{2198BD1E-D6D0-4F60-83BA-8A91844405BB}" type="pres">
      <dgm:prSet presAssocID="{072E3637-49E0-4C4D-901B-3374F04D171B}" presName="spaceBetweenRectangles" presStyleCnt="0"/>
      <dgm:spPr/>
    </dgm:pt>
    <dgm:pt modelId="{2A2490E3-604E-4F58-8F6E-F8B052D8BDA2}" type="pres">
      <dgm:prSet presAssocID="{0E45C5E6-B95E-4861-9EE2-D484892093F1}" presName="parentLin" presStyleCnt="0"/>
      <dgm:spPr/>
    </dgm:pt>
    <dgm:pt modelId="{998B3622-BC0B-457D-9851-F72EE1CEA1C7}" type="pres">
      <dgm:prSet presAssocID="{0E45C5E6-B95E-4861-9EE2-D484892093F1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8E39FD87-D1F0-4B06-A324-0CB6C9D82470}" type="pres">
      <dgm:prSet presAssocID="{0E45C5E6-B95E-4861-9EE2-D484892093F1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0DD24-35BA-4536-BA76-7152EC8D2406}" type="pres">
      <dgm:prSet presAssocID="{0E45C5E6-B95E-4861-9EE2-D484892093F1}" presName="negativeSpace" presStyleCnt="0"/>
      <dgm:spPr/>
    </dgm:pt>
    <dgm:pt modelId="{7472E7B1-180A-4D3F-8A28-95AC05167FA2}" type="pres">
      <dgm:prSet presAssocID="{0E45C5E6-B95E-4861-9EE2-D484892093F1}" presName="childText" presStyleLbl="conFgAcc1" presStyleIdx="5" presStyleCnt="7">
        <dgm:presLayoutVars>
          <dgm:bulletEnabled val="1"/>
        </dgm:presLayoutVars>
      </dgm:prSet>
      <dgm:spPr/>
    </dgm:pt>
    <dgm:pt modelId="{57F62BD5-161F-44E5-9F7A-1D9B8A9B17E9}" type="pres">
      <dgm:prSet presAssocID="{66708706-E4E5-413A-A969-6B265CDB0B95}" presName="spaceBetweenRectangles" presStyleCnt="0"/>
      <dgm:spPr/>
    </dgm:pt>
    <dgm:pt modelId="{9227D19D-5E79-461C-AFB6-5227C6009E32}" type="pres">
      <dgm:prSet presAssocID="{3820666F-5AF4-4FB1-8C09-98C0E2C95B77}" presName="parentLin" presStyleCnt="0"/>
      <dgm:spPr/>
    </dgm:pt>
    <dgm:pt modelId="{722D86A6-331C-4BC8-8582-14DFAE4CE906}" type="pres">
      <dgm:prSet presAssocID="{3820666F-5AF4-4FB1-8C09-98C0E2C95B77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9298EF5C-2573-41FF-BF52-3A76DA5BD767}" type="pres">
      <dgm:prSet presAssocID="{3820666F-5AF4-4FB1-8C09-98C0E2C95B7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A4A7C-BCCD-4BC9-B018-5CBFB0AB6850}" type="pres">
      <dgm:prSet presAssocID="{3820666F-5AF4-4FB1-8C09-98C0E2C95B77}" presName="negativeSpace" presStyleCnt="0"/>
      <dgm:spPr/>
    </dgm:pt>
    <dgm:pt modelId="{8930BACA-5672-4E6B-A8FD-F14C5DADE68B}" type="pres">
      <dgm:prSet presAssocID="{3820666F-5AF4-4FB1-8C09-98C0E2C95B7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F8A01FCE-B69E-4A60-855F-FCC7C4EA17BA}" type="presOf" srcId="{BACF0F61-D7A5-44E0-A6C9-BBA3C2A071DF}" destId="{462C9505-D9AC-4C51-8FB5-D56E4F0BCC1C}" srcOrd="1" destOrd="0" presId="urn:microsoft.com/office/officeart/2005/8/layout/list1"/>
    <dgm:cxn modelId="{FA1E25DE-34DD-4183-B070-E6AC61D9D278}" srcId="{A494A95B-B78F-4C12-8E6E-C9FDBB4E1B82}" destId="{B5B525A0-61ED-419E-9BDD-250EED0D5661}" srcOrd="2" destOrd="0" parTransId="{5A608996-32FC-4D4F-A478-5AABD596A56F}" sibTransId="{DCC6C7DE-04E5-433D-8D96-88A6028C7365}"/>
    <dgm:cxn modelId="{F2EA20DE-3F06-4EF7-A7C2-9D9A380F313D}" srcId="{A494A95B-B78F-4C12-8E6E-C9FDBB4E1B82}" destId="{3203CA6A-1DD3-44DC-912E-746FA1CAF576}" srcOrd="1" destOrd="0" parTransId="{5F8A64C4-902D-4A9C-8DA6-BCA59FF6CBBC}" sibTransId="{B61D0EA9-1FD6-4CCD-9631-02C1295A4286}"/>
    <dgm:cxn modelId="{F2518405-AC9C-4AB3-BC7C-2A723A5A8E32}" srcId="{A494A95B-B78F-4C12-8E6E-C9FDBB4E1B82}" destId="{019DDE6B-730E-48E0-B9C6-F11812229499}" srcOrd="0" destOrd="0" parTransId="{47CB1A21-AB8C-4B71-9F00-245B5B7DFF96}" sibTransId="{3D7890DB-E3CD-4986-B1F5-D62C65A3774B}"/>
    <dgm:cxn modelId="{3CEFA66A-736D-4710-BE48-DC6EEA2D3AD7}" type="presOf" srcId="{0E45C5E6-B95E-4861-9EE2-D484892093F1}" destId="{8E39FD87-D1F0-4B06-A324-0CB6C9D82470}" srcOrd="1" destOrd="0" presId="urn:microsoft.com/office/officeart/2005/8/layout/list1"/>
    <dgm:cxn modelId="{04EAB449-8789-4362-ACB4-06A28825C5E0}" type="presOf" srcId="{BACF0F61-D7A5-44E0-A6C9-BBA3C2A071DF}" destId="{1D2ED943-ECF7-40DD-9BA9-93BFFE357846}" srcOrd="0" destOrd="0" presId="urn:microsoft.com/office/officeart/2005/8/layout/list1"/>
    <dgm:cxn modelId="{3F5B66DE-4407-4377-8E5D-16D94A2975BA}" type="presOf" srcId="{3203CA6A-1DD3-44DC-912E-746FA1CAF576}" destId="{DADD2E23-AED5-4E1D-AC16-ED8B1490A8F8}" srcOrd="1" destOrd="0" presId="urn:microsoft.com/office/officeart/2005/8/layout/list1"/>
    <dgm:cxn modelId="{5460667D-C997-41C0-AC04-E82DE1C59EFE}" type="presOf" srcId="{0E45C5E6-B95E-4861-9EE2-D484892093F1}" destId="{998B3622-BC0B-457D-9851-F72EE1CEA1C7}" srcOrd="0" destOrd="0" presId="urn:microsoft.com/office/officeart/2005/8/layout/list1"/>
    <dgm:cxn modelId="{653A1C6B-1982-48A3-AE6F-80174C4DA2AF}" type="presOf" srcId="{124E36A7-FDA1-4A8D-8F8C-F3FA815FD921}" destId="{2CEE8CB3-32E7-49F8-ADFC-B8DC883DB6DC}" srcOrd="0" destOrd="0" presId="urn:microsoft.com/office/officeart/2005/8/layout/list1"/>
    <dgm:cxn modelId="{07180960-D867-4EDF-9488-72C3C7AFEAE8}" type="presOf" srcId="{019DDE6B-730E-48E0-B9C6-F11812229499}" destId="{DDE5172A-9DDD-493E-B857-8E3CDCF7FD87}" srcOrd="1" destOrd="0" presId="urn:microsoft.com/office/officeart/2005/8/layout/list1"/>
    <dgm:cxn modelId="{643D2F80-D1BB-4209-8DC7-4B528127E797}" srcId="{A494A95B-B78F-4C12-8E6E-C9FDBB4E1B82}" destId="{BACF0F61-D7A5-44E0-A6C9-BBA3C2A071DF}" srcOrd="4" destOrd="0" parTransId="{FF5FED1F-A2C5-4A65-8A01-900EF8F54E70}" sibTransId="{072E3637-49E0-4C4D-901B-3374F04D171B}"/>
    <dgm:cxn modelId="{C8FF4CA7-D47E-4006-9A20-B418C92DFE57}" type="presOf" srcId="{3820666F-5AF4-4FB1-8C09-98C0E2C95B77}" destId="{722D86A6-331C-4BC8-8582-14DFAE4CE906}" srcOrd="0" destOrd="0" presId="urn:microsoft.com/office/officeart/2005/8/layout/list1"/>
    <dgm:cxn modelId="{A051BF7B-1B82-4B10-9D24-1253B2780C20}" type="presOf" srcId="{A494A95B-B78F-4C12-8E6E-C9FDBB4E1B82}" destId="{475018D5-0B57-4E89-988B-55AF68251C6B}" srcOrd="0" destOrd="0" presId="urn:microsoft.com/office/officeart/2005/8/layout/list1"/>
    <dgm:cxn modelId="{D7D471FE-84EB-40A0-B519-DD2C5CAE5A41}" type="presOf" srcId="{3820666F-5AF4-4FB1-8C09-98C0E2C95B77}" destId="{9298EF5C-2573-41FF-BF52-3A76DA5BD767}" srcOrd="1" destOrd="0" presId="urn:microsoft.com/office/officeart/2005/8/layout/list1"/>
    <dgm:cxn modelId="{0304A1FB-AE99-4F51-8DFF-F5C4AB89EA6E}" type="presOf" srcId="{B5B525A0-61ED-419E-9BDD-250EED0D5661}" destId="{7DDEA047-F675-4CCC-9AAE-F8D3F26CEE88}" srcOrd="1" destOrd="0" presId="urn:microsoft.com/office/officeart/2005/8/layout/list1"/>
    <dgm:cxn modelId="{FD92AA41-4EB6-457B-A57C-5302B7A21385}" srcId="{A494A95B-B78F-4C12-8E6E-C9FDBB4E1B82}" destId="{3820666F-5AF4-4FB1-8C09-98C0E2C95B77}" srcOrd="6" destOrd="0" parTransId="{5E0D5ECC-962F-4B3B-87DB-126E3C3A75EC}" sibTransId="{69FDE300-C4CF-40C5-986F-88CFD12826AB}"/>
    <dgm:cxn modelId="{F315992F-5C6A-48C0-9DEF-9651B51BE915}" srcId="{A494A95B-B78F-4C12-8E6E-C9FDBB4E1B82}" destId="{124E36A7-FDA1-4A8D-8F8C-F3FA815FD921}" srcOrd="3" destOrd="0" parTransId="{C3C9EA4B-AB8C-43EF-9913-9650499463C9}" sibTransId="{EA35C581-49ED-4379-AA5A-C3075A57F8EF}"/>
    <dgm:cxn modelId="{B1EBD514-1A45-409F-AA7D-232B0CE34D52}" type="presOf" srcId="{124E36A7-FDA1-4A8D-8F8C-F3FA815FD921}" destId="{8E485A77-4AC4-4E02-BBF0-470A0EA72367}" srcOrd="1" destOrd="0" presId="urn:microsoft.com/office/officeart/2005/8/layout/list1"/>
    <dgm:cxn modelId="{480C7575-1469-4AB8-A083-8D79D82C9B09}" srcId="{A494A95B-B78F-4C12-8E6E-C9FDBB4E1B82}" destId="{0E45C5E6-B95E-4861-9EE2-D484892093F1}" srcOrd="5" destOrd="0" parTransId="{6D09A76B-F480-4CF8-88FF-8F2E0C604B13}" sibTransId="{66708706-E4E5-413A-A969-6B265CDB0B95}"/>
    <dgm:cxn modelId="{9B93D8E3-A3AA-4396-904F-0D91427A64DD}" type="presOf" srcId="{B5B525A0-61ED-419E-9BDD-250EED0D5661}" destId="{D2B6285F-D2DD-46C4-B40F-FC12930FBE99}" srcOrd="0" destOrd="0" presId="urn:microsoft.com/office/officeart/2005/8/layout/list1"/>
    <dgm:cxn modelId="{648F42E3-8D4A-4BE4-BC60-6D754CD8008E}" type="presOf" srcId="{019DDE6B-730E-48E0-B9C6-F11812229499}" destId="{9BBBE01D-4138-4A89-9E77-0A15D7DAB866}" srcOrd="0" destOrd="0" presId="urn:microsoft.com/office/officeart/2005/8/layout/list1"/>
    <dgm:cxn modelId="{E4FEA8E6-8F37-4E36-BE09-4E2835B1C350}" type="presOf" srcId="{3203CA6A-1DD3-44DC-912E-746FA1CAF576}" destId="{A11DD25F-2C13-4F99-B337-27C41FE2F492}" srcOrd="0" destOrd="0" presId="urn:microsoft.com/office/officeart/2005/8/layout/list1"/>
    <dgm:cxn modelId="{414E13B2-1827-461F-A8F5-4D26BA0CE6B2}" type="presParOf" srcId="{475018D5-0B57-4E89-988B-55AF68251C6B}" destId="{908D0F43-EFC4-4B68-BF75-F6AE372B67A7}" srcOrd="0" destOrd="0" presId="urn:microsoft.com/office/officeart/2005/8/layout/list1"/>
    <dgm:cxn modelId="{627C431E-4D41-4002-9441-F48DC7037C34}" type="presParOf" srcId="{908D0F43-EFC4-4B68-BF75-F6AE372B67A7}" destId="{9BBBE01D-4138-4A89-9E77-0A15D7DAB866}" srcOrd="0" destOrd="0" presId="urn:microsoft.com/office/officeart/2005/8/layout/list1"/>
    <dgm:cxn modelId="{9F616447-439A-4FF5-AA4B-11F21AF09688}" type="presParOf" srcId="{908D0F43-EFC4-4B68-BF75-F6AE372B67A7}" destId="{DDE5172A-9DDD-493E-B857-8E3CDCF7FD87}" srcOrd="1" destOrd="0" presId="urn:microsoft.com/office/officeart/2005/8/layout/list1"/>
    <dgm:cxn modelId="{96828CD3-6A84-438F-A0B4-0100174032C7}" type="presParOf" srcId="{475018D5-0B57-4E89-988B-55AF68251C6B}" destId="{3C62242D-ECE7-4C9E-8726-A3E92EC80FB6}" srcOrd="1" destOrd="0" presId="urn:microsoft.com/office/officeart/2005/8/layout/list1"/>
    <dgm:cxn modelId="{66DD5942-0567-4E7B-AFE1-F82F0B9302E6}" type="presParOf" srcId="{475018D5-0B57-4E89-988B-55AF68251C6B}" destId="{7EE8D4A5-805C-4843-8E45-ED293C54B22B}" srcOrd="2" destOrd="0" presId="urn:microsoft.com/office/officeart/2005/8/layout/list1"/>
    <dgm:cxn modelId="{C6410CBB-A5EC-44A6-A679-B4A54F16720D}" type="presParOf" srcId="{475018D5-0B57-4E89-988B-55AF68251C6B}" destId="{7F4C9E9C-AD73-4F13-8CEB-21AF428C156F}" srcOrd="3" destOrd="0" presId="urn:microsoft.com/office/officeart/2005/8/layout/list1"/>
    <dgm:cxn modelId="{45E05DCA-A6AC-47B5-B26A-D933F6C53050}" type="presParOf" srcId="{475018D5-0B57-4E89-988B-55AF68251C6B}" destId="{B5D882CA-0F77-4114-B7AF-14DC2BD1A6A8}" srcOrd="4" destOrd="0" presId="urn:microsoft.com/office/officeart/2005/8/layout/list1"/>
    <dgm:cxn modelId="{1948C5E2-DF26-4335-9E74-AECE9813B614}" type="presParOf" srcId="{B5D882CA-0F77-4114-B7AF-14DC2BD1A6A8}" destId="{A11DD25F-2C13-4F99-B337-27C41FE2F492}" srcOrd="0" destOrd="0" presId="urn:microsoft.com/office/officeart/2005/8/layout/list1"/>
    <dgm:cxn modelId="{8F5F4619-4DF6-452F-93AC-1EDB7ED23569}" type="presParOf" srcId="{B5D882CA-0F77-4114-B7AF-14DC2BD1A6A8}" destId="{DADD2E23-AED5-4E1D-AC16-ED8B1490A8F8}" srcOrd="1" destOrd="0" presId="urn:microsoft.com/office/officeart/2005/8/layout/list1"/>
    <dgm:cxn modelId="{E863D74F-708B-4CEC-B4C7-BF9821C39F46}" type="presParOf" srcId="{475018D5-0B57-4E89-988B-55AF68251C6B}" destId="{4E2BC4A3-A519-4CA5-8564-2601AF2D4059}" srcOrd="5" destOrd="0" presId="urn:microsoft.com/office/officeart/2005/8/layout/list1"/>
    <dgm:cxn modelId="{446C5E20-F9F7-406D-B3F9-F571289CD6DC}" type="presParOf" srcId="{475018D5-0B57-4E89-988B-55AF68251C6B}" destId="{81AD5C89-993A-4104-B4C6-9FB200C3C727}" srcOrd="6" destOrd="0" presId="urn:microsoft.com/office/officeart/2005/8/layout/list1"/>
    <dgm:cxn modelId="{8BDE585D-F1BE-45AC-83DA-7D6D1C8B4CC9}" type="presParOf" srcId="{475018D5-0B57-4E89-988B-55AF68251C6B}" destId="{C15EDD50-7752-4079-BE2F-2E5EAE0681C7}" srcOrd="7" destOrd="0" presId="urn:microsoft.com/office/officeart/2005/8/layout/list1"/>
    <dgm:cxn modelId="{6D8AE694-7EAE-405D-9BF3-B7CA6F75243B}" type="presParOf" srcId="{475018D5-0B57-4E89-988B-55AF68251C6B}" destId="{40BDAB39-E971-46BC-BD9C-40C3347C4706}" srcOrd="8" destOrd="0" presId="urn:microsoft.com/office/officeart/2005/8/layout/list1"/>
    <dgm:cxn modelId="{6CE0C62E-29AC-4901-8EC0-A185F41CDF28}" type="presParOf" srcId="{40BDAB39-E971-46BC-BD9C-40C3347C4706}" destId="{D2B6285F-D2DD-46C4-B40F-FC12930FBE99}" srcOrd="0" destOrd="0" presId="urn:microsoft.com/office/officeart/2005/8/layout/list1"/>
    <dgm:cxn modelId="{807FEF04-CC4B-441C-982D-68F35E30A4C9}" type="presParOf" srcId="{40BDAB39-E971-46BC-BD9C-40C3347C4706}" destId="{7DDEA047-F675-4CCC-9AAE-F8D3F26CEE88}" srcOrd="1" destOrd="0" presId="urn:microsoft.com/office/officeart/2005/8/layout/list1"/>
    <dgm:cxn modelId="{E0E6FE29-CEBE-41E6-BDB1-967CC969D99D}" type="presParOf" srcId="{475018D5-0B57-4E89-988B-55AF68251C6B}" destId="{FE30D911-5172-47BB-A50F-FEEC44B8AD57}" srcOrd="9" destOrd="0" presId="urn:microsoft.com/office/officeart/2005/8/layout/list1"/>
    <dgm:cxn modelId="{F999EECF-5AE5-4515-BAC5-46FA5B979D79}" type="presParOf" srcId="{475018D5-0B57-4E89-988B-55AF68251C6B}" destId="{86ECE09F-8A95-41AD-9821-A40F22AD959B}" srcOrd="10" destOrd="0" presId="urn:microsoft.com/office/officeart/2005/8/layout/list1"/>
    <dgm:cxn modelId="{9A971213-613E-4967-B83B-9686CAEBC2BB}" type="presParOf" srcId="{475018D5-0B57-4E89-988B-55AF68251C6B}" destId="{942751C0-AF30-406B-BE27-CE03AC71658F}" srcOrd="11" destOrd="0" presId="urn:microsoft.com/office/officeart/2005/8/layout/list1"/>
    <dgm:cxn modelId="{B0E70743-62C2-468C-8B40-8574A90AAB08}" type="presParOf" srcId="{475018D5-0B57-4E89-988B-55AF68251C6B}" destId="{E1755DEC-DC2B-4E17-B45C-3B91924F0A31}" srcOrd="12" destOrd="0" presId="urn:microsoft.com/office/officeart/2005/8/layout/list1"/>
    <dgm:cxn modelId="{A251FC2B-75EA-42EC-B210-5C45645DDE09}" type="presParOf" srcId="{E1755DEC-DC2B-4E17-B45C-3B91924F0A31}" destId="{2CEE8CB3-32E7-49F8-ADFC-B8DC883DB6DC}" srcOrd="0" destOrd="0" presId="urn:microsoft.com/office/officeart/2005/8/layout/list1"/>
    <dgm:cxn modelId="{093A1FF3-3FE0-429A-B785-91D82E4539B4}" type="presParOf" srcId="{E1755DEC-DC2B-4E17-B45C-3B91924F0A31}" destId="{8E485A77-4AC4-4E02-BBF0-470A0EA72367}" srcOrd="1" destOrd="0" presId="urn:microsoft.com/office/officeart/2005/8/layout/list1"/>
    <dgm:cxn modelId="{C7DE662B-3A15-4537-A844-9BCFE3478C30}" type="presParOf" srcId="{475018D5-0B57-4E89-988B-55AF68251C6B}" destId="{0CD9BA6B-FE0B-45F5-A8B0-082946430CA4}" srcOrd="13" destOrd="0" presId="urn:microsoft.com/office/officeart/2005/8/layout/list1"/>
    <dgm:cxn modelId="{C5DF0464-58E8-440E-A3A5-8CB58252B925}" type="presParOf" srcId="{475018D5-0B57-4E89-988B-55AF68251C6B}" destId="{D8E42F33-9361-4677-A142-9D6DA159F60E}" srcOrd="14" destOrd="0" presId="urn:microsoft.com/office/officeart/2005/8/layout/list1"/>
    <dgm:cxn modelId="{92C8B72B-52FE-45DD-A72A-CFAA49C25918}" type="presParOf" srcId="{475018D5-0B57-4E89-988B-55AF68251C6B}" destId="{3E68C41B-F2FF-4FFC-BC0A-80D09CA8EC33}" srcOrd="15" destOrd="0" presId="urn:microsoft.com/office/officeart/2005/8/layout/list1"/>
    <dgm:cxn modelId="{3BD0ED37-1E83-4E92-9C84-4BB7D2995D13}" type="presParOf" srcId="{475018D5-0B57-4E89-988B-55AF68251C6B}" destId="{D4743888-39B9-4866-ADFB-1C6B094568DB}" srcOrd="16" destOrd="0" presId="urn:microsoft.com/office/officeart/2005/8/layout/list1"/>
    <dgm:cxn modelId="{1017B050-0B8A-4D5F-BCD5-E98E36709577}" type="presParOf" srcId="{D4743888-39B9-4866-ADFB-1C6B094568DB}" destId="{1D2ED943-ECF7-40DD-9BA9-93BFFE357846}" srcOrd="0" destOrd="0" presId="urn:microsoft.com/office/officeart/2005/8/layout/list1"/>
    <dgm:cxn modelId="{3B7A1317-8E8A-4475-8AFE-0E43CF4B9A79}" type="presParOf" srcId="{D4743888-39B9-4866-ADFB-1C6B094568DB}" destId="{462C9505-D9AC-4C51-8FB5-D56E4F0BCC1C}" srcOrd="1" destOrd="0" presId="urn:microsoft.com/office/officeart/2005/8/layout/list1"/>
    <dgm:cxn modelId="{4733CC90-F754-428E-A753-D8B965FAF162}" type="presParOf" srcId="{475018D5-0B57-4E89-988B-55AF68251C6B}" destId="{1A3DA585-01E4-4F25-BBD1-A523A1DFF3B0}" srcOrd="17" destOrd="0" presId="urn:microsoft.com/office/officeart/2005/8/layout/list1"/>
    <dgm:cxn modelId="{33598BDC-0913-4DD8-8137-CC272AD245C2}" type="presParOf" srcId="{475018D5-0B57-4E89-988B-55AF68251C6B}" destId="{6CEB4690-ADAF-45EE-BD7C-E95270874CF0}" srcOrd="18" destOrd="0" presId="urn:microsoft.com/office/officeart/2005/8/layout/list1"/>
    <dgm:cxn modelId="{0FFD8343-8B1F-4DF3-BDBC-074E7E894312}" type="presParOf" srcId="{475018D5-0B57-4E89-988B-55AF68251C6B}" destId="{2198BD1E-D6D0-4F60-83BA-8A91844405BB}" srcOrd="19" destOrd="0" presId="urn:microsoft.com/office/officeart/2005/8/layout/list1"/>
    <dgm:cxn modelId="{18F9B70A-D1B3-4D3A-99BB-6D676C4544EC}" type="presParOf" srcId="{475018D5-0B57-4E89-988B-55AF68251C6B}" destId="{2A2490E3-604E-4F58-8F6E-F8B052D8BDA2}" srcOrd="20" destOrd="0" presId="urn:microsoft.com/office/officeart/2005/8/layout/list1"/>
    <dgm:cxn modelId="{2818EC42-779B-4FBE-B943-1BB54F4671AC}" type="presParOf" srcId="{2A2490E3-604E-4F58-8F6E-F8B052D8BDA2}" destId="{998B3622-BC0B-457D-9851-F72EE1CEA1C7}" srcOrd="0" destOrd="0" presId="urn:microsoft.com/office/officeart/2005/8/layout/list1"/>
    <dgm:cxn modelId="{97D3873A-BBF6-4FF8-845E-B77352348F09}" type="presParOf" srcId="{2A2490E3-604E-4F58-8F6E-F8B052D8BDA2}" destId="{8E39FD87-D1F0-4B06-A324-0CB6C9D82470}" srcOrd="1" destOrd="0" presId="urn:microsoft.com/office/officeart/2005/8/layout/list1"/>
    <dgm:cxn modelId="{7933902E-7E4B-4598-AFC8-25896534D368}" type="presParOf" srcId="{475018D5-0B57-4E89-988B-55AF68251C6B}" destId="{2420DD24-35BA-4536-BA76-7152EC8D2406}" srcOrd="21" destOrd="0" presId="urn:microsoft.com/office/officeart/2005/8/layout/list1"/>
    <dgm:cxn modelId="{4CC228A8-4853-485F-9A35-E0B52BF8CBCF}" type="presParOf" srcId="{475018D5-0B57-4E89-988B-55AF68251C6B}" destId="{7472E7B1-180A-4D3F-8A28-95AC05167FA2}" srcOrd="22" destOrd="0" presId="urn:microsoft.com/office/officeart/2005/8/layout/list1"/>
    <dgm:cxn modelId="{4EDE8B8F-4449-48DE-B620-D1B4CE35D3A3}" type="presParOf" srcId="{475018D5-0B57-4E89-988B-55AF68251C6B}" destId="{57F62BD5-161F-44E5-9F7A-1D9B8A9B17E9}" srcOrd="23" destOrd="0" presId="urn:microsoft.com/office/officeart/2005/8/layout/list1"/>
    <dgm:cxn modelId="{7A75B0AB-C930-454C-924E-52D99C692A8C}" type="presParOf" srcId="{475018D5-0B57-4E89-988B-55AF68251C6B}" destId="{9227D19D-5E79-461C-AFB6-5227C6009E32}" srcOrd="24" destOrd="0" presId="urn:microsoft.com/office/officeart/2005/8/layout/list1"/>
    <dgm:cxn modelId="{F482BDC3-1356-4011-B8A6-C17D80956F70}" type="presParOf" srcId="{9227D19D-5E79-461C-AFB6-5227C6009E32}" destId="{722D86A6-331C-4BC8-8582-14DFAE4CE906}" srcOrd="0" destOrd="0" presId="urn:microsoft.com/office/officeart/2005/8/layout/list1"/>
    <dgm:cxn modelId="{26F85AB1-79E0-4837-815B-049B925BF3C9}" type="presParOf" srcId="{9227D19D-5E79-461C-AFB6-5227C6009E32}" destId="{9298EF5C-2573-41FF-BF52-3A76DA5BD767}" srcOrd="1" destOrd="0" presId="urn:microsoft.com/office/officeart/2005/8/layout/list1"/>
    <dgm:cxn modelId="{AFD4E39A-52FA-4541-9BA7-3D3CE9E9C9B4}" type="presParOf" srcId="{475018D5-0B57-4E89-988B-55AF68251C6B}" destId="{8A5A4A7C-BCCD-4BC9-B018-5CBFB0AB6850}" srcOrd="25" destOrd="0" presId="urn:microsoft.com/office/officeart/2005/8/layout/list1"/>
    <dgm:cxn modelId="{48069D61-93BF-497B-AA06-05E87E7DB18C}" type="presParOf" srcId="{475018D5-0B57-4E89-988B-55AF68251C6B}" destId="{8930BACA-5672-4E6B-A8FD-F14C5DADE68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99EB-D895-4050-837C-727EE0ABC458}">
      <dsp:nvSpPr>
        <dsp:cNvPr id="0" name=""/>
        <dsp:cNvSpPr/>
      </dsp:nvSpPr>
      <dsp:spPr>
        <a:xfrm>
          <a:off x="2266361" y="920610"/>
          <a:ext cx="2296702" cy="235231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cap="none" spc="0" smtClean="0">
              <a:ln w="0"/>
              <a:effectLst>
                <a:reflection blurRad="6350" stA="53000" endA="300" endPos="35500" dir="5400000" sy="-90000" algn="bl" rotWithShape="0"/>
              </a:effectLst>
            </a:rPr>
            <a:t>Consumer Electronics</a:t>
          </a:r>
          <a:endParaRPr lang="en-US" sz="2400" b="0" kern="1200" cap="none" spc="0">
            <a:ln w="0"/>
            <a:effectLst>
              <a:reflection blurRad="6350" stA="53000" endA="300" endPos="35500" dir="5400000" sy="-90000" algn="bl" rotWithShape="0"/>
            </a:effectLst>
          </a:endParaRPr>
        </a:p>
      </dsp:txBody>
      <dsp:txXfrm>
        <a:off x="2602705" y="1265099"/>
        <a:ext cx="1624014" cy="1663341"/>
      </dsp:txXfrm>
    </dsp:sp>
    <dsp:sp modelId="{29FC882E-AE01-4C93-83B9-032A6E235735}">
      <dsp:nvSpPr>
        <dsp:cNvPr id="0" name=""/>
        <dsp:cNvSpPr/>
      </dsp:nvSpPr>
      <dsp:spPr>
        <a:xfrm>
          <a:off x="2833186" y="415"/>
          <a:ext cx="1163052" cy="11630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Wearable Devices</a:t>
          </a:r>
        </a:p>
      </dsp:txBody>
      <dsp:txXfrm>
        <a:off x="3003511" y="170740"/>
        <a:ext cx="822402" cy="822402"/>
      </dsp:txXfrm>
    </dsp:sp>
    <dsp:sp modelId="{9D137CD7-B8E8-4930-BF1F-1BF28920465E}">
      <dsp:nvSpPr>
        <dsp:cNvPr id="0" name=""/>
        <dsp:cNvSpPr/>
      </dsp:nvSpPr>
      <dsp:spPr>
        <a:xfrm>
          <a:off x="4165822" y="737131"/>
          <a:ext cx="1163052" cy="11630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Monitors</a:t>
          </a:r>
        </a:p>
      </dsp:txBody>
      <dsp:txXfrm>
        <a:off x="4336147" y="907456"/>
        <a:ext cx="822402" cy="822402"/>
      </dsp:txXfrm>
    </dsp:sp>
    <dsp:sp modelId="{14C616EC-1AD8-4538-B09D-918A5BD50896}">
      <dsp:nvSpPr>
        <dsp:cNvPr id="0" name=""/>
        <dsp:cNvSpPr/>
      </dsp:nvSpPr>
      <dsp:spPr>
        <a:xfrm>
          <a:off x="4145066" y="2272658"/>
          <a:ext cx="1163052" cy="11630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/>
            <a:t>Televisions</a:t>
          </a:r>
        </a:p>
      </dsp:txBody>
      <dsp:txXfrm>
        <a:off x="4315391" y="2442983"/>
        <a:ext cx="822402" cy="822402"/>
      </dsp:txXfrm>
    </dsp:sp>
    <dsp:sp modelId="{FFB80409-9E20-42DC-95CA-F87915ABD50E}">
      <dsp:nvSpPr>
        <dsp:cNvPr id="0" name=""/>
        <dsp:cNvSpPr/>
      </dsp:nvSpPr>
      <dsp:spPr>
        <a:xfrm>
          <a:off x="2833186" y="3030072"/>
          <a:ext cx="1163052" cy="11630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b="1" kern="1200"/>
            <a:t>Home Appliances</a:t>
          </a:r>
        </a:p>
      </dsp:txBody>
      <dsp:txXfrm>
        <a:off x="3003511" y="3200397"/>
        <a:ext cx="822402" cy="822402"/>
      </dsp:txXfrm>
    </dsp:sp>
    <dsp:sp modelId="{9987CCFE-AA4E-4222-9BC5-ADA4C2193BA7}">
      <dsp:nvSpPr>
        <dsp:cNvPr id="0" name=""/>
        <dsp:cNvSpPr/>
      </dsp:nvSpPr>
      <dsp:spPr>
        <a:xfrm>
          <a:off x="1521306" y="2272658"/>
          <a:ext cx="1163052" cy="116305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Tablets</a:t>
          </a:r>
        </a:p>
      </dsp:txBody>
      <dsp:txXfrm>
        <a:off x="1691631" y="2442983"/>
        <a:ext cx="822402" cy="822402"/>
      </dsp:txXfrm>
    </dsp:sp>
    <dsp:sp modelId="{EEF9F9BA-DAEC-41C0-88D9-3026EC63B044}">
      <dsp:nvSpPr>
        <dsp:cNvPr id="0" name=""/>
        <dsp:cNvSpPr/>
      </dsp:nvSpPr>
      <dsp:spPr>
        <a:xfrm>
          <a:off x="1521306" y="744809"/>
          <a:ext cx="1163052" cy="1189092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0" rIns="182880" bIns="914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/>
            <a:t>Laptops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691631" y="918947"/>
        <a:ext cx="822402" cy="840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3B741-FB3C-463C-9951-8AB084C9AAF7}">
      <dsp:nvSpPr>
        <dsp:cNvPr id="0" name=""/>
        <dsp:cNvSpPr/>
      </dsp:nvSpPr>
      <dsp:spPr>
        <a:xfrm>
          <a:off x="1964726" y="185613"/>
          <a:ext cx="2398699" cy="2398699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/>
            <a:t>Processors</a:t>
          </a:r>
        </a:p>
      </dsp:txBody>
      <dsp:txXfrm>
        <a:off x="3228898" y="693909"/>
        <a:ext cx="856678" cy="713898"/>
      </dsp:txXfrm>
    </dsp:sp>
    <dsp:sp modelId="{A5AC3108-5E52-4B2F-97FE-085355C40B1E}">
      <dsp:nvSpPr>
        <dsp:cNvPr id="0" name=""/>
        <dsp:cNvSpPr/>
      </dsp:nvSpPr>
      <dsp:spPr>
        <a:xfrm>
          <a:off x="1915325" y="271281"/>
          <a:ext cx="2398699" cy="2398699"/>
        </a:xfrm>
        <a:prstGeom prst="pie">
          <a:avLst>
            <a:gd name="adj1" fmla="val 1800000"/>
            <a:gd name="adj2" fmla="val 9000000"/>
          </a:avLst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/>
            <a:t>Displays</a:t>
          </a:r>
        </a:p>
      </dsp:txBody>
      <dsp:txXfrm>
        <a:off x="2486444" y="1827580"/>
        <a:ext cx="1285017" cy="628230"/>
      </dsp:txXfrm>
    </dsp:sp>
    <dsp:sp modelId="{6B7CBEF1-47AB-4CB2-80C0-89B35F2677F5}">
      <dsp:nvSpPr>
        <dsp:cNvPr id="0" name=""/>
        <dsp:cNvSpPr/>
      </dsp:nvSpPr>
      <dsp:spPr>
        <a:xfrm>
          <a:off x="1865923" y="185613"/>
          <a:ext cx="2398699" cy="2398699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bg1"/>
              </a:solidFill>
            </a:rPr>
            <a:t>Memory Chips</a:t>
          </a:r>
        </a:p>
      </dsp:txBody>
      <dsp:txXfrm>
        <a:off x="2143772" y="693909"/>
        <a:ext cx="856678" cy="713898"/>
      </dsp:txXfrm>
    </dsp:sp>
    <dsp:sp modelId="{0B374EE4-A5C2-438E-953E-D0CDEAB01919}">
      <dsp:nvSpPr>
        <dsp:cNvPr id="0" name=""/>
        <dsp:cNvSpPr/>
      </dsp:nvSpPr>
      <dsp:spPr>
        <a:xfrm>
          <a:off x="1816433" y="37122"/>
          <a:ext cx="2695681" cy="269568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71B47-20BE-4F14-B2FC-3D68F3ABB11E}">
      <dsp:nvSpPr>
        <dsp:cNvPr id="0" name=""/>
        <dsp:cNvSpPr/>
      </dsp:nvSpPr>
      <dsp:spPr>
        <a:xfrm>
          <a:off x="1766834" y="122638"/>
          <a:ext cx="2695681" cy="269568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A349D-A5ED-4EBB-B1C9-0DFC440B950D}">
      <dsp:nvSpPr>
        <dsp:cNvPr id="0" name=""/>
        <dsp:cNvSpPr/>
      </dsp:nvSpPr>
      <dsp:spPr>
        <a:xfrm>
          <a:off x="1717234" y="37122"/>
          <a:ext cx="2695681" cy="269568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E8D4A5-805C-4843-8E45-ED293C54B22B}">
      <dsp:nvSpPr>
        <dsp:cNvPr id="0" name=""/>
        <dsp:cNvSpPr/>
      </dsp:nvSpPr>
      <dsp:spPr>
        <a:xfrm>
          <a:off x="0" y="27382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E5172A-9DDD-493E-B857-8E3CDCF7FD87}">
      <dsp:nvSpPr>
        <dsp:cNvPr id="0" name=""/>
        <dsp:cNvSpPr/>
      </dsp:nvSpPr>
      <dsp:spPr>
        <a:xfrm>
          <a:off x="339593" y="101055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Sony </a:t>
          </a:r>
          <a:r>
            <a:rPr lang="en-US" sz="1400" b="1" kern="1200" dirty="0"/>
            <a:t>Company Pay</a:t>
          </a:r>
        </a:p>
      </dsp:txBody>
      <dsp:txXfrm>
        <a:off x="359768" y="121230"/>
        <a:ext cx="4400649" cy="372930"/>
      </dsp:txXfrm>
    </dsp:sp>
    <dsp:sp modelId="{81AD5C89-993A-4104-B4C6-9FB200C3C727}">
      <dsp:nvSpPr>
        <dsp:cNvPr id="0" name=""/>
        <dsp:cNvSpPr/>
      </dsp:nvSpPr>
      <dsp:spPr>
        <a:xfrm>
          <a:off x="0" y="90886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435981"/>
              <a:satOff val="2594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ADD2E23-AED5-4E1D-AC16-ED8B1490A8F8}">
      <dsp:nvSpPr>
        <dsp:cNvPr id="0" name=""/>
        <dsp:cNvSpPr/>
      </dsp:nvSpPr>
      <dsp:spPr>
        <a:xfrm>
          <a:off x="317214" y="70222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435981"/>
                <a:satOff val="2594"/>
                <a:lumOff val="1046"/>
                <a:alphaOff val="0"/>
                <a:tint val="96000"/>
                <a:lumMod val="100000"/>
              </a:schemeClr>
            </a:gs>
            <a:gs pos="78000">
              <a:schemeClr val="accent5">
                <a:hueOff val="-435981"/>
                <a:satOff val="2594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Sony </a:t>
          </a:r>
          <a:r>
            <a:rPr lang="en-US" sz="1400" b="1" kern="1200" dirty="0"/>
            <a:t>Company Health</a:t>
          </a:r>
        </a:p>
      </dsp:txBody>
      <dsp:txXfrm>
        <a:off x="337389" y="722402"/>
        <a:ext cx="4400649" cy="372930"/>
      </dsp:txXfrm>
    </dsp:sp>
    <dsp:sp modelId="{86ECE09F-8A95-41AD-9821-A40F22AD959B}">
      <dsp:nvSpPr>
        <dsp:cNvPr id="0" name=""/>
        <dsp:cNvSpPr/>
      </dsp:nvSpPr>
      <dsp:spPr>
        <a:xfrm>
          <a:off x="0" y="154390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871962"/>
              <a:satOff val="5188"/>
              <a:lumOff val="20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DEA047-F675-4CCC-9AAE-F8D3F26CEE88}">
      <dsp:nvSpPr>
        <dsp:cNvPr id="0" name=""/>
        <dsp:cNvSpPr/>
      </dsp:nvSpPr>
      <dsp:spPr>
        <a:xfrm>
          <a:off x="317214" y="133726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871962"/>
                <a:satOff val="5188"/>
                <a:lumOff val="2091"/>
                <a:alphaOff val="0"/>
                <a:tint val="96000"/>
                <a:lumMod val="100000"/>
              </a:schemeClr>
            </a:gs>
            <a:gs pos="78000">
              <a:schemeClr val="accent5">
                <a:hueOff val="-871962"/>
                <a:satOff val="5188"/>
                <a:lumOff val="20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Bixby</a:t>
          </a:r>
        </a:p>
      </dsp:txBody>
      <dsp:txXfrm>
        <a:off x="337389" y="1357442"/>
        <a:ext cx="4400649" cy="372930"/>
      </dsp:txXfrm>
    </dsp:sp>
    <dsp:sp modelId="{D8E42F33-9361-4677-A142-9D6DA159F60E}">
      <dsp:nvSpPr>
        <dsp:cNvPr id="0" name=""/>
        <dsp:cNvSpPr/>
      </dsp:nvSpPr>
      <dsp:spPr>
        <a:xfrm>
          <a:off x="0" y="217894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1307943"/>
              <a:satOff val="7781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485A77-4AC4-4E02-BBF0-470A0EA72367}">
      <dsp:nvSpPr>
        <dsp:cNvPr id="0" name=""/>
        <dsp:cNvSpPr/>
      </dsp:nvSpPr>
      <dsp:spPr>
        <a:xfrm>
          <a:off x="317214" y="197230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1307943"/>
                <a:satOff val="7781"/>
                <a:lumOff val="3137"/>
                <a:alphaOff val="0"/>
                <a:tint val="96000"/>
                <a:lumMod val="100000"/>
              </a:schemeClr>
            </a:gs>
            <a:gs pos="78000">
              <a:schemeClr val="accent5">
                <a:hueOff val="-1307943"/>
                <a:satOff val="7781"/>
                <a:lumOff val="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Smart Things</a:t>
          </a:r>
        </a:p>
      </dsp:txBody>
      <dsp:txXfrm>
        <a:off x="337389" y="1992482"/>
        <a:ext cx="4400649" cy="372930"/>
      </dsp:txXfrm>
    </dsp:sp>
    <dsp:sp modelId="{6CEB4690-ADAF-45EE-BD7C-E95270874CF0}">
      <dsp:nvSpPr>
        <dsp:cNvPr id="0" name=""/>
        <dsp:cNvSpPr/>
      </dsp:nvSpPr>
      <dsp:spPr>
        <a:xfrm>
          <a:off x="0" y="281398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1743925"/>
              <a:satOff val="10375"/>
              <a:lumOff val="418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62C9505-D9AC-4C51-8FB5-D56E4F0BCC1C}">
      <dsp:nvSpPr>
        <dsp:cNvPr id="0" name=""/>
        <dsp:cNvSpPr/>
      </dsp:nvSpPr>
      <dsp:spPr>
        <a:xfrm>
          <a:off x="317214" y="260734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1743925"/>
                <a:satOff val="10375"/>
                <a:lumOff val="4183"/>
                <a:alphaOff val="0"/>
                <a:tint val="96000"/>
                <a:lumMod val="100000"/>
              </a:schemeClr>
            </a:gs>
            <a:gs pos="78000">
              <a:schemeClr val="accent5">
                <a:hueOff val="-1743925"/>
                <a:satOff val="10375"/>
                <a:lumOff val="41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Sony </a:t>
          </a:r>
          <a:r>
            <a:rPr lang="en-US" sz="1400" b="1" kern="1200" dirty="0"/>
            <a:t>Company Knox</a:t>
          </a:r>
        </a:p>
      </dsp:txBody>
      <dsp:txXfrm>
        <a:off x="337389" y="2627522"/>
        <a:ext cx="4400649" cy="372930"/>
      </dsp:txXfrm>
    </dsp:sp>
    <dsp:sp modelId="{7472E7B1-180A-4D3F-8A28-95AC05167FA2}">
      <dsp:nvSpPr>
        <dsp:cNvPr id="0" name=""/>
        <dsp:cNvSpPr/>
      </dsp:nvSpPr>
      <dsp:spPr>
        <a:xfrm>
          <a:off x="0" y="344902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2179906"/>
              <a:satOff val="12969"/>
              <a:lumOff val="52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39FD87-D1F0-4B06-A324-0CB6C9D82470}">
      <dsp:nvSpPr>
        <dsp:cNvPr id="0" name=""/>
        <dsp:cNvSpPr/>
      </dsp:nvSpPr>
      <dsp:spPr>
        <a:xfrm>
          <a:off x="317214" y="324238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2179906"/>
                <a:satOff val="12969"/>
                <a:lumOff val="5228"/>
                <a:alphaOff val="0"/>
                <a:tint val="96000"/>
                <a:lumMod val="100000"/>
              </a:schemeClr>
            </a:gs>
            <a:gs pos="78000">
              <a:schemeClr val="accent5">
                <a:hueOff val="-2179906"/>
                <a:satOff val="12969"/>
                <a:lumOff val="522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Sony </a:t>
          </a:r>
          <a:r>
            <a:rPr lang="en-US" sz="1400" b="1" kern="1200" dirty="0"/>
            <a:t>Company Care+</a:t>
          </a:r>
        </a:p>
      </dsp:txBody>
      <dsp:txXfrm>
        <a:off x="337389" y="3262562"/>
        <a:ext cx="4400649" cy="372930"/>
      </dsp:txXfrm>
    </dsp:sp>
    <dsp:sp modelId="{8930BACA-5672-4E6B-A8FD-F14C5DADE68B}">
      <dsp:nvSpPr>
        <dsp:cNvPr id="0" name=""/>
        <dsp:cNvSpPr/>
      </dsp:nvSpPr>
      <dsp:spPr>
        <a:xfrm>
          <a:off x="0" y="4084067"/>
          <a:ext cx="634428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-2615887"/>
              <a:satOff val="15563"/>
              <a:lumOff val="6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298EF5C-2573-41FF-BF52-3A76DA5BD767}">
      <dsp:nvSpPr>
        <dsp:cNvPr id="0" name=""/>
        <dsp:cNvSpPr/>
      </dsp:nvSpPr>
      <dsp:spPr>
        <a:xfrm>
          <a:off x="317214" y="3877427"/>
          <a:ext cx="4440999" cy="413280"/>
        </a:xfrm>
        <a:prstGeom prst="roundRect">
          <a:avLst/>
        </a:prstGeom>
        <a:gradFill rotWithShape="0">
          <a:gsLst>
            <a:gs pos="0">
              <a:schemeClr val="accent5">
                <a:hueOff val="-2615887"/>
                <a:satOff val="15563"/>
                <a:lumOff val="6274"/>
                <a:alphaOff val="0"/>
                <a:tint val="96000"/>
                <a:lumMod val="100000"/>
              </a:schemeClr>
            </a:gs>
            <a:gs pos="78000">
              <a:schemeClr val="accent5">
                <a:hueOff val="-2615887"/>
                <a:satOff val="15563"/>
                <a:lumOff val="62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859" tIns="0" rIns="167859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/>
            <a:t>Enterprise Solutions</a:t>
          </a:r>
        </a:p>
      </dsp:txBody>
      <dsp:txXfrm>
        <a:off x="337389" y="3897602"/>
        <a:ext cx="440064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6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198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8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643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2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3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2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5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2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0DDDF-73A4-4F3E-AF6B-4BCD1764E493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A9F489-C7A4-4E37-8971-A97E4393F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9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048" y="2851424"/>
            <a:ext cx="77072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Final Project</a:t>
            </a:r>
            <a:endParaRPr lang="en-US" sz="960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139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57"/>
              </p:ext>
            </p:extLst>
          </p:nvPr>
        </p:nvGraphicFramePr>
        <p:xfrm>
          <a:off x="2975019" y="1711202"/>
          <a:ext cx="2743200" cy="762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Month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January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February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236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1560603272"/>
              </p:ext>
            </p:extLst>
          </p:nvPr>
        </p:nvGraphicFramePr>
        <p:xfrm>
          <a:off x="1725017" y="3262638"/>
          <a:ext cx="5135880" cy="3093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2596" y="746975"/>
            <a:ext cx="39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Total product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315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311" y="622548"/>
            <a:ext cx="537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Yearly Sales , Expenses &amp; Profit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210614" y="1660065"/>
            <a:ext cx="5434885" cy="948078"/>
            <a:chOff x="1210614" y="1660065"/>
            <a:chExt cx="5434885" cy="948078"/>
          </a:xfrm>
        </p:grpSpPr>
        <p:sp>
          <p:nvSpPr>
            <p:cNvPr id="2" name="Right Arrow 1"/>
            <p:cNvSpPr/>
            <p:nvPr/>
          </p:nvSpPr>
          <p:spPr>
            <a:xfrm>
              <a:off x="1210614" y="1684504"/>
              <a:ext cx="2009104" cy="832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Sales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438653" y="1660065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Highest :</a:t>
              </a:r>
              <a:r>
                <a:rPr lang="en-US" dirty="0"/>
                <a:t> July 11543600 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38653" y="2221777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Lowest :</a:t>
              </a:r>
              <a:r>
                <a:rPr lang="en-US" dirty="0"/>
                <a:t>November 4809300 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10614" y="3169855"/>
            <a:ext cx="5434885" cy="919865"/>
            <a:chOff x="1210614" y="3169855"/>
            <a:chExt cx="5434885" cy="919865"/>
          </a:xfrm>
        </p:grpSpPr>
        <p:sp>
          <p:nvSpPr>
            <p:cNvPr id="16" name="Right Arrow 15"/>
            <p:cNvSpPr/>
            <p:nvPr/>
          </p:nvSpPr>
          <p:spPr>
            <a:xfrm>
              <a:off x="1210614" y="3231600"/>
              <a:ext cx="2009104" cy="832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Expenses</a:t>
              </a:r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8653" y="3169855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Highest :</a:t>
              </a:r>
              <a:r>
                <a:rPr lang="en-US" dirty="0"/>
                <a:t> July 9976500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8653" y="3703354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Lowest :</a:t>
              </a:r>
              <a:r>
                <a:rPr lang="en-US" dirty="0"/>
                <a:t>November 4534800 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210614" y="4901719"/>
            <a:ext cx="5434885" cy="919865"/>
            <a:chOff x="1210614" y="4901719"/>
            <a:chExt cx="5434885" cy="919865"/>
          </a:xfrm>
        </p:grpSpPr>
        <p:sp>
          <p:nvSpPr>
            <p:cNvPr id="15" name="Right Arrow 14"/>
            <p:cNvSpPr/>
            <p:nvPr/>
          </p:nvSpPr>
          <p:spPr>
            <a:xfrm>
              <a:off x="1210614" y="4940965"/>
              <a:ext cx="2009104" cy="8320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Profit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438653" y="4901719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Highest :</a:t>
              </a:r>
              <a:r>
                <a:rPr lang="en-US" dirty="0"/>
                <a:t> July 1567100 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38653" y="5435218"/>
              <a:ext cx="3206846" cy="38636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Lowest :</a:t>
              </a:r>
              <a:r>
                <a:rPr lang="en-US" dirty="0"/>
                <a:t>January 538500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658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7718" y="226492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Key </a:t>
            </a:r>
            <a:r>
              <a:rPr lang="en-US" dirty="0"/>
              <a:t>Financial Metrics:</a:t>
            </a:r>
          </a:p>
          <a:p>
            <a:endParaRPr lang="en-US" dirty="0" smtClean="0"/>
          </a:p>
          <a:p>
            <a:r>
              <a:rPr lang="en-US" dirty="0" smtClean="0"/>
              <a:t>Total </a:t>
            </a:r>
            <a:r>
              <a:rPr lang="en-US" dirty="0"/>
              <a:t>Revenue: 15,000,000 (↑ 12% YoY)</a:t>
            </a:r>
          </a:p>
          <a:p>
            <a:r>
              <a:rPr lang="en-US" dirty="0"/>
              <a:t>Gross Profit: 9,500,000 (↑ 15% YoY)</a:t>
            </a:r>
          </a:p>
          <a:p>
            <a:r>
              <a:rPr lang="en-US" dirty="0"/>
              <a:t>Net Profit: 3,200,000 (↓ 5% YoY)</a:t>
            </a:r>
          </a:p>
          <a:p>
            <a:r>
              <a:rPr lang="en-US" dirty="0"/>
              <a:t>Operating Expenses: 6,000,000 (↑ 18% YoY)</a:t>
            </a:r>
          </a:p>
          <a:p>
            <a:r>
              <a:rPr lang="en-US" dirty="0"/>
              <a:t>Net Loss (in underperforming segments): $500,000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57718" y="1081825"/>
            <a:ext cx="4984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Analysis of yearly financial report </a:t>
            </a:r>
          </a:p>
        </p:txBody>
      </p:sp>
    </p:spTree>
    <p:extLst>
      <p:ext uri="{BB962C8B-B14F-4D97-AF65-F5344CB8AC3E}">
        <p14:creationId xmlns:p14="http://schemas.microsoft.com/office/powerpoint/2010/main" val="244214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91932" y="195266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The report highlights the company’s potential for sustainable growth despite current challenges</a:t>
            </a:r>
            <a:r>
              <a:rPr lang="en-US" dirty="0" smtClean="0"/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Despite </a:t>
            </a:r>
            <a:r>
              <a:rPr lang="en-US" dirty="0"/>
              <a:t>robust revenue growth, the decline in net profit signals inefficiencies in expense management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91932" y="369130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Interest </a:t>
            </a:r>
            <a:r>
              <a:rPr lang="en-US" dirty="0"/>
              <a:t>payments rose by 8% due to debt refinancing at higher rates, further squeezing net profit margins. </a:t>
            </a: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 smtClean="0"/>
              <a:t>Underperforming </a:t>
            </a:r>
            <a:r>
              <a:rPr lang="en-US" dirty="0"/>
              <a:t>segments, particularly physical retail, contributed significantly to the overall loss, requiring strategic intervention.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8659" y="1043189"/>
            <a:ext cx="406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Final thoughts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0456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6445" y="2437495"/>
            <a:ext cx="70874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62021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532259" y="1798888"/>
            <a:ext cx="8360862" cy="663364"/>
            <a:chOff x="1532259" y="1798888"/>
            <a:chExt cx="8360862" cy="663364"/>
          </a:xfrm>
        </p:grpSpPr>
        <p:sp>
          <p:nvSpPr>
            <p:cNvPr id="2" name="TextBox 1"/>
            <p:cNvSpPr txBox="1"/>
            <p:nvPr/>
          </p:nvSpPr>
          <p:spPr>
            <a:xfrm>
              <a:off x="1792311" y="1815921"/>
              <a:ext cx="81008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Sony </a:t>
              </a:r>
              <a:r>
                <a:rPr lang="en-US" dirty="0"/>
                <a:t>Company Electronics, a flagship subsidiary of the </a:t>
              </a:r>
              <a:r>
                <a:rPr lang="en-US" dirty="0" smtClean="0"/>
                <a:t>Sony </a:t>
              </a:r>
              <a:r>
                <a:rPr lang="en-US" dirty="0"/>
                <a:t>Company Group, is a global leader in technology and consumer electronics. </a:t>
              </a:r>
            </a:p>
          </p:txBody>
        </p:sp>
        <p:grpSp>
          <p:nvGrpSpPr>
            <p:cNvPr id="9" name="Google Shape;18031;p92"/>
            <p:cNvGrpSpPr/>
            <p:nvPr/>
          </p:nvGrpSpPr>
          <p:grpSpPr>
            <a:xfrm>
              <a:off x="1532259" y="1798888"/>
              <a:ext cx="235079" cy="309093"/>
              <a:chOff x="-39783425" y="2337925"/>
              <a:chExt cx="275700" cy="318350"/>
            </a:xfrm>
          </p:grpSpPr>
          <p:sp>
            <p:nvSpPr>
              <p:cNvPr id="10" name="Google Shape;18032;p92"/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8033;p92"/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1526416" y="2602314"/>
            <a:ext cx="5878937" cy="370525"/>
            <a:chOff x="1526416" y="2602314"/>
            <a:chExt cx="5878937" cy="370525"/>
          </a:xfrm>
        </p:grpSpPr>
        <p:sp>
          <p:nvSpPr>
            <p:cNvPr id="4" name="TextBox 3"/>
            <p:cNvSpPr txBox="1"/>
            <p:nvPr/>
          </p:nvSpPr>
          <p:spPr>
            <a:xfrm>
              <a:off x="1764407" y="2603507"/>
              <a:ext cx="5640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Established in 1969</a:t>
              </a:r>
            </a:p>
          </p:txBody>
        </p:sp>
        <p:grpSp>
          <p:nvGrpSpPr>
            <p:cNvPr id="24" name="Google Shape;18031;p92"/>
            <p:cNvGrpSpPr/>
            <p:nvPr/>
          </p:nvGrpSpPr>
          <p:grpSpPr>
            <a:xfrm>
              <a:off x="1526416" y="2602314"/>
              <a:ext cx="235079" cy="309093"/>
              <a:chOff x="-39783425" y="2337925"/>
              <a:chExt cx="275700" cy="318350"/>
            </a:xfrm>
          </p:grpSpPr>
          <p:sp>
            <p:nvSpPr>
              <p:cNvPr id="25" name="Google Shape;18032;p92"/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8033;p92"/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1526415" y="5749693"/>
            <a:ext cx="8596380" cy="646331"/>
            <a:chOff x="1526415" y="5749693"/>
            <a:chExt cx="859638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764407" y="5749693"/>
              <a:ext cx="8358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Through groundbreaking innovations like foldable smartphones, AI-powered appliances, and its Internet of Things (</a:t>
              </a:r>
              <a:r>
                <a:rPr lang="en-US" dirty="0" err="1"/>
                <a:t>IoT</a:t>
              </a:r>
              <a:r>
                <a:rPr lang="en-US" dirty="0"/>
                <a:t>) platform</a:t>
              </a:r>
            </a:p>
          </p:txBody>
        </p:sp>
        <p:grpSp>
          <p:nvGrpSpPr>
            <p:cNvPr id="30" name="Google Shape;18031;p92"/>
            <p:cNvGrpSpPr/>
            <p:nvPr/>
          </p:nvGrpSpPr>
          <p:grpSpPr>
            <a:xfrm>
              <a:off x="1526415" y="5763765"/>
              <a:ext cx="235079" cy="309093"/>
              <a:chOff x="-39783425" y="2337925"/>
              <a:chExt cx="275700" cy="318350"/>
            </a:xfrm>
          </p:grpSpPr>
          <p:sp>
            <p:nvSpPr>
              <p:cNvPr id="31" name="Google Shape;18032;p92"/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8033;p92"/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542553" y="3097840"/>
            <a:ext cx="7755994" cy="1477328"/>
            <a:chOff x="1542553" y="3097840"/>
            <a:chExt cx="7755994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1764407" y="3097840"/>
              <a:ext cx="75341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Sony </a:t>
              </a:r>
              <a:r>
                <a:rPr lang="en-US" dirty="0"/>
                <a:t>Company is renowned for its 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Galaxy </a:t>
              </a:r>
              <a:r>
                <a:rPr lang="en-US" dirty="0"/>
                <a:t>series of </a:t>
              </a:r>
              <a:r>
                <a:rPr lang="en-US" dirty="0" smtClean="0"/>
                <a:t>smartphones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tablets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QLED </a:t>
              </a:r>
              <a:r>
                <a:rPr lang="en-US" dirty="0"/>
                <a:t>and OLED </a:t>
              </a:r>
              <a:r>
                <a:rPr lang="en-US" dirty="0" smtClean="0"/>
                <a:t>Monitor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Television</a:t>
              </a:r>
              <a:endParaRPr lang="en-US" dirty="0"/>
            </a:p>
          </p:txBody>
        </p:sp>
        <p:grpSp>
          <p:nvGrpSpPr>
            <p:cNvPr id="33" name="Google Shape;18031;p92"/>
            <p:cNvGrpSpPr/>
            <p:nvPr/>
          </p:nvGrpSpPr>
          <p:grpSpPr>
            <a:xfrm>
              <a:off x="1542553" y="3117571"/>
              <a:ext cx="235079" cy="309093"/>
              <a:chOff x="-39783425" y="2337925"/>
              <a:chExt cx="275700" cy="318350"/>
            </a:xfrm>
          </p:grpSpPr>
          <p:sp>
            <p:nvSpPr>
              <p:cNvPr id="34" name="Google Shape;18032;p92"/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8033;p92"/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roup 42"/>
          <p:cNvGrpSpPr/>
          <p:nvPr/>
        </p:nvGrpSpPr>
        <p:grpSpPr>
          <a:xfrm>
            <a:off x="1535274" y="4686669"/>
            <a:ext cx="7943578" cy="1213829"/>
            <a:chOff x="1535274" y="4686669"/>
            <a:chExt cx="7943578" cy="1213829"/>
          </a:xfrm>
        </p:grpSpPr>
        <p:sp>
          <p:nvSpPr>
            <p:cNvPr id="6" name="TextBox 5"/>
            <p:cNvSpPr txBox="1"/>
            <p:nvPr/>
          </p:nvSpPr>
          <p:spPr>
            <a:xfrm>
              <a:off x="1764407" y="4700169"/>
              <a:ext cx="77144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company's semiconductor division is a major supplier of memory chips, processors, and display panels, serving both its own products and other leading tech brands.</a:t>
              </a:r>
            </a:p>
            <a:p>
              <a:endParaRPr lang="en-US" dirty="0"/>
            </a:p>
          </p:txBody>
        </p:sp>
        <p:grpSp>
          <p:nvGrpSpPr>
            <p:cNvPr id="36" name="Google Shape;18031;p92"/>
            <p:cNvGrpSpPr/>
            <p:nvPr/>
          </p:nvGrpSpPr>
          <p:grpSpPr>
            <a:xfrm>
              <a:off x="1535274" y="4686669"/>
              <a:ext cx="235079" cy="309093"/>
              <a:chOff x="-39783425" y="2337925"/>
              <a:chExt cx="275700" cy="318350"/>
            </a:xfrm>
          </p:grpSpPr>
          <p:sp>
            <p:nvSpPr>
              <p:cNvPr id="37" name="Google Shape;18032;p92"/>
              <p:cNvSpPr/>
              <p:nvPr/>
            </p:nvSpPr>
            <p:spPr>
              <a:xfrm>
                <a:off x="-39739325" y="2468600"/>
                <a:ext cx="194575" cy="148500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5940" extrusionOk="0">
                    <a:moveTo>
                      <a:pt x="6349" y="772"/>
                    </a:moveTo>
                    <a:cubicBezTo>
                      <a:pt x="6459" y="772"/>
                      <a:pt x="6570" y="812"/>
                      <a:pt x="6648" y="891"/>
                    </a:cubicBezTo>
                    <a:cubicBezTo>
                      <a:pt x="6711" y="954"/>
                      <a:pt x="6743" y="1017"/>
                      <a:pt x="6806" y="1080"/>
                    </a:cubicBezTo>
                    <a:cubicBezTo>
                      <a:pt x="6837" y="1300"/>
                      <a:pt x="6837" y="1458"/>
                      <a:pt x="6711" y="1552"/>
                    </a:cubicBezTo>
                    <a:lnTo>
                      <a:pt x="3340" y="4955"/>
                    </a:lnTo>
                    <a:cubicBezTo>
                      <a:pt x="3261" y="5033"/>
                      <a:pt x="3151" y="5073"/>
                      <a:pt x="3041" y="5073"/>
                    </a:cubicBezTo>
                    <a:cubicBezTo>
                      <a:pt x="2931" y="5073"/>
                      <a:pt x="2820" y="5033"/>
                      <a:pt x="2742" y="4955"/>
                    </a:cubicBezTo>
                    <a:lnTo>
                      <a:pt x="1040" y="3253"/>
                    </a:lnTo>
                    <a:cubicBezTo>
                      <a:pt x="883" y="3096"/>
                      <a:pt x="883" y="2812"/>
                      <a:pt x="1040" y="2655"/>
                    </a:cubicBezTo>
                    <a:lnTo>
                      <a:pt x="1135" y="2592"/>
                    </a:lnTo>
                    <a:cubicBezTo>
                      <a:pt x="1214" y="2513"/>
                      <a:pt x="1316" y="2474"/>
                      <a:pt x="1418" y="2474"/>
                    </a:cubicBezTo>
                    <a:cubicBezTo>
                      <a:pt x="1521" y="2474"/>
                      <a:pt x="1623" y="2513"/>
                      <a:pt x="1702" y="2592"/>
                    </a:cubicBezTo>
                    <a:lnTo>
                      <a:pt x="2742" y="3600"/>
                    </a:lnTo>
                    <a:cubicBezTo>
                      <a:pt x="2820" y="3679"/>
                      <a:pt x="2931" y="3718"/>
                      <a:pt x="3041" y="3718"/>
                    </a:cubicBezTo>
                    <a:cubicBezTo>
                      <a:pt x="3151" y="3718"/>
                      <a:pt x="3261" y="3679"/>
                      <a:pt x="3340" y="3600"/>
                    </a:cubicBezTo>
                    <a:lnTo>
                      <a:pt x="6050" y="891"/>
                    </a:lnTo>
                    <a:cubicBezTo>
                      <a:pt x="6128" y="812"/>
                      <a:pt x="6239" y="772"/>
                      <a:pt x="6349" y="772"/>
                    </a:cubicBezTo>
                    <a:close/>
                    <a:moveTo>
                      <a:pt x="6369" y="1"/>
                    </a:moveTo>
                    <a:cubicBezTo>
                      <a:pt x="6050" y="1"/>
                      <a:pt x="5719" y="119"/>
                      <a:pt x="5451" y="355"/>
                    </a:cubicBezTo>
                    <a:lnTo>
                      <a:pt x="3025" y="2781"/>
                    </a:lnTo>
                    <a:lnTo>
                      <a:pt x="2269" y="2025"/>
                    </a:lnTo>
                    <a:cubicBezTo>
                      <a:pt x="2040" y="1796"/>
                      <a:pt x="1742" y="1663"/>
                      <a:pt x="1421" y="1663"/>
                    </a:cubicBezTo>
                    <a:cubicBezTo>
                      <a:pt x="1256" y="1663"/>
                      <a:pt x="1085" y="1698"/>
                      <a:pt x="914" y="1773"/>
                    </a:cubicBezTo>
                    <a:cubicBezTo>
                      <a:pt x="694" y="1867"/>
                      <a:pt x="536" y="1993"/>
                      <a:pt x="473" y="2119"/>
                    </a:cubicBezTo>
                    <a:cubicBezTo>
                      <a:pt x="1" y="2592"/>
                      <a:pt x="1" y="3379"/>
                      <a:pt x="473" y="3883"/>
                    </a:cubicBezTo>
                    <a:lnTo>
                      <a:pt x="2143" y="5585"/>
                    </a:lnTo>
                    <a:cubicBezTo>
                      <a:pt x="2379" y="5821"/>
                      <a:pt x="2694" y="5939"/>
                      <a:pt x="3017" y="5939"/>
                    </a:cubicBezTo>
                    <a:cubicBezTo>
                      <a:pt x="3340" y="5939"/>
                      <a:pt x="3671" y="5821"/>
                      <a:pt x="3939" y="5585"/>
                    </a:cubicBezTo>
                    <a:lnTo>
                      <a:pt x="7310" y="2182"/>
                    </a:lnTo>
                    <a:cubicBezTo>
                      <a:pt x="7656" y="1836"/>
                      <a:pt x="7782" y="1300"/>
                      <a:pt x="7593" y="859"/>
                    </a:cubicBezTo>
                    <a:cubicBezTo>
                      <a:pt x="7467" y="575"/>
                      <a:pt x="7310" y="418"/>
                      <a:pt x="7215" y="355"/>
                    </a:cubicBezTo>
                    <a:cubicBezTo>
                      <a:pt x="6995" y="119"/>
                      <a:pt x="6688" y="1"/>
                      <a:pt x="6369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8033;p92"/>
              <p:cNvSpPr/>
              <p:nvPr/>
            </p:nvSpPr>
            <p:spPr>
              <a:xfrm>
                <a:off x="-39783425" y="2337925"/>
                <a:ext cx="275700" cy="318350"/>
              </a:xfrm>
              <a:custGeom>
                <a:avLst/>
                <a:gdLst/>
                <a:ahLst/>
                <a:cxnLst/>
                <a:rect l="l" t="t" r="r" b="b"/>
                <a:pathLst>
                  <a:path w="11028" h="12734" extrusionOk="0">
                    <a:moveTo>
                      <a:pt x="5608" y="793"/>
                    </a:moveTo>
                    <a:cubicBezTo>
                      <a:pt x="5829" y="793"/>
                      <a:pt x="5986" y="1014"/>
                      <a:pt x="6049" y="1234"/>
                    </a:cubicBezTo>
                    <a:cubicBezTo>
                      <a:pt x="6049" y="1486"/>
                      <a:pt x="6238" y="1644"/>
                      <a:pt x="6459" y="1644"/>
                    </a:cubicBezTo>
                    <a:lnTo>
                      <a:pt x="8129" y="1644"/>
                    </a:lnTo>
                    <a:cubicBezTo>
                      <a:pt x="8349" y="1644"/>
                      <a:pt x="8507" y="1833"/>
                      <a:pt x="8570" y="2053"/>
                    </a:cubicBezTo>
                    <a:lnTo>
                      <a:pt x="8570" y="2494"/>
                    </a:lnTo>
                    <a:lnTo>
                      <a:pt x="2773" y="2494"/>
                    </a:lnTo>
                    <a:lnTo>
                      <a:pt x="2773" y="2116"/>
                    </a:lnTo>
                    <a:lnTo>
                      <a:pt x="2741" y="2116"/>
                    </a:lnTo>
                    <a:cubicBezTo>
                      <a:pt x="2741" y="1864"/>
                      <a:pt x="2930" y="1707"/>
                      <a:pt x="3119" y="1675"/>
                    </a:cubicBezTo>
                    <a:lnTo>
                      <a:pt x="4789" y="1675"/>
                    </a:lnTo>
                    <a:cubicBezTo>
                      <a:pt x="5010" y="1675"/>
                      <a:pt x="5167" y="1486"/>
                      <a:pt x="5167" y="1234"/>
                    </a:cubicBezTo>
                    <a:cubicBezTo>
                      <a:pt x="5167" y="1014"/>
                      <a:pt x="5356" y="856"/>
                      <a:pt x="5608" y="793"/>
                    </a:cubicBezTo>
                    <a:close/>
                    <a:moveTo>
                      <a:pt x="10177" y="2494"/>
                    </a:moveTo>
                    <a:lnTo>
                      <a:pt x="10177" y="11883"/>
                    </a:lnTo>
                    <a:lnTo>
                      <a:pt x="788" y="11883"/>
                    </a:lnTo>
                    <a:lnTo>
                      <a:pt x="788" y="2494"/>
                    </a:lnTo>
                    <a:lnTo>
                      <a:pt x="1891" y="2494"/>
                    </a:lnTo>
                    <a:lnTo>
                      <a:pt x="1891" y="2904"/>
                    </a:lnTo>
                    <a:cubicBezTo>
                      <a:pt x="1891" y="3125"/>
                      <a:pt x="2111" y="3314"/>
                      <a:pt x="2332" y="3314"/>
                    </a:cubicBezTo>
                    <a:lnTo>
                      <a:pt x="8948" y="3314"/>
                    </a:lnTo>
                    <a:cubicBezTo>
                      <a:pt x="9200" y="3314"/>
                      <a:pt x="9357" y="3125"/>
                      <a:pt x="9357" y="2904"/>
                    </a:cubicBezTo>
                    <a:lnTo>
                      <a:pt x="9357" y="2494"/>
                    </a:lnTo>
                    <a:close/>
                    <a:moveTo>
                      <a:pt x="5615" y="1"/>
                    </a:moveTo>
                    <a:cubicBezTo>
                      <a:pt x="5456" y="1"/>
                      <a:pt x="5293" y="33"/>
                      <a:pt x="5136" y="100"/>
                    </a:cubicBezTo>
                    <a:cubicBezTo>
                      <a:pt x="4821" y="226"/>
                      <a:pt x="4537" y="478"/>
                      <a:pt x="4474" y="856"/>
                    </a:cubicBezTo>
                    <a:lnTo>
                      <a:pt x="3151" y="856"/>
                    </a:lnTo>
                    <a:cubicBezTo>
                      <a:pt x="2647" y="856"/>
                      <a:pt x="2174" y="1203"/>
                      <a:pt x="1985" y="1675"/>
                    </a:cubicBezTo>
                    <a:lnTo>
                      <a:pt x="410" y="1675"/>
                    </a:lnTo>
                    <a:cubicBezTo>
                      <a:pt x="158" y="1675"/>
                      <a:pt x="0" y="1864"/>
                      <a:pt x="0" y="2116"/>
                    </a:cubicBezTo>
                    <a:lnTo>
                      <a:pt x="0" y="12292"/>
                    </a:lnTo>
                    <a:cubicBezTo>
                      <a:pt x="0" y="12544"/>
                      <a:pt x="221" y="12734"/>
                      <a:pt x="410" y="12734"/>
                    </a:cubicBezTo>
                    <a:lnTo>
                      <a:pt x="10618" y="12734"/>
                    </a:lnTo>
                    <a:cubicBezTo>
                      <a:pt x="10838" y="12734"/>
                      <a:pt x="11027" y="12544"/>
                      <a:pt x="11027" y="12292"/>
                    </a:cubicBezTo>
                    <a:lnTo>
                      <a:pt x="11027" y="2116"/>
                    </a:lnTo>
                    <a:cubicBezTo>
                      <a:pt x="10996" y="1864"/>
                      <a:pt x="10807" y="1675"/>
                      <a:pt x="10555" y="1675"/>
                    </a:cubicBezTo>
                    <a:lnTo>
                      <a:pt x="9263" y="1675"/>
                    </a:lnTo>
                    <a:cubicBezTo>
                      <a:pt x="9105" y="1203"/>
                      <a:pt x="8633" y="856"/>
                      <a:pt x="8097" y="856"/>
                    </a:cubicBezTo>
                    <a:lnTo>
                      <a:pt x="6774" y="856"/>
                    </a:lnTo>
                    <a:cubicBezTo>
                      <a:pt x="6606" y="328"/>
                      <a:pt x="6127" y="1"/>
                      <a:pt x="561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2535114" y="515626"/>
            <a:ext cx="46490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Sony </a:t>
            </a:r>
            <a:r>
              <a:rPr lang="en-US" sz="5400" b="0" cap="none" spc="0" dirty="0" smtClean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Company</a:t>
            </a:r>
            <a:endParaRPr lang="en-US" sz="5400" b="0" cap="none" spc="0" dirty="0">
              <a:ln w="0"/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9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017" y="489397"/>
            <a:ext cx="513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Products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Offered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Sony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Company </a:t>
            </a:r>
          </a:p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00354635"/>
              </p:ext>
            </p:extLst>
          </p:nvPr>
        </p:nvGraphicFramePr>
        <p:xfrm>
          <a:off x="1135822" y="1538292"/>
          <a:ext cx="6829425" cy="4193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195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amsung_Galaxy_Unpacked_2022__Official_Trailer(720p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46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31818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188" y="1017431"/>
            <a:ext cx="80879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Smartphones:</a:t>
            </a:r>
          </a:p>
          <a:p>
            <a:r>
              <a:rPr lang="en-US" dirty="0" smtClean="0"/>
              <a:t>  • Galaxy Series (e.g., Galaxy S, Galaxy Z Fold, Galaxy A).</a:t>
            </a:r>
          </a:p>
          <a:p>
            <a:endParaRPr lang="en-US" dirty="0" smtClean="0"/>
          </a:p>
          <a:p>
            <a:r>
              <a:rPr lang="en-US" dirty="0" smtClean="0"/>
              <a:t>2.  Wearable Devices:</a:t>
            </a:r>
          </a:p>
          <a:p>
            <a:r>
              <a:rPr lang="en-US" dirty="0" smtClean="0"/>
              <a:t>  • Smart watches (Galaxy Watch series).</a:t>
            </a:r>
          </a:p>
          <a:p>
            <a:r>
              <a:rPr lang="en-US" dirty="0" smtClean="0"/>
              <a:t>  • Wireless ear buds (Galaxy Buds series).</a:t>
            </a:r>
          </a:p>
          <a:p>
            <a:endParaRPr lang="en-US" dirty="0" smtClean="0"/>
          </a:p>
          <a:p>
            <a:r>
              <a:rPr lang="en-US" dirty="0" smtClean="0"/>
              <a:t>3.  Televisions:</a:t>
            </a:r>
          </a:p>
          <a:p>
            <a:r>
              <a:rPr lang="en-US" dirty="0" smtClean="0"/>
              <a:t>  • QLED, OLED, and Neo QLED TVs featuring 4K and 8K resolutions.</a:t>
            </a:r>
          </a:p>
          <a:p>
            <a:endParaRPr lang="en-US" dirty="0" smtClean="0"/>
          </a:p>
          <a:p>
            <a:r>
              <a:rPr lang="en-US" dirty="0" smtClean="0"/>
              <a:t>4.  Home Appliances:</a:t>
            </a:r>
          </a:p>
          <a:p>
            <a:r>
              <a:rPr lang="en-US" dirty="0" smtClean="0"/>
              <a:t>  • Refrigerators, washing machines, air conditioners</a:t>
            </a:r>
          </a:p>
          <a:p>
            <a:endParaRPr lang="en-US" dirty="0" smtClean="0"/>
          </a:p>
          <a:p>
            <a:r>
              <a:rPr lang="en-US" dirty="0" smtClean="0"/>
              <a:t>5.  Tablets:</a:t>
            </a:r>
          </a:p>
          <a:p>
            <a:r>
              <a:rPr lang="en-US" dirty="0" smtClean="0"/>
              <a:t>  • Galaxy Tab series for productivity, creativity, and entertainment.</a:t>
            </a:r>
          </a:p>
          <a:p>
            <a:endParaRPr lang="en-US" dirty="0" smtClean="0"/>
          </a:p>
          <a:p>
            <a:r>
              <a:rPr lang="en-US" dirty="0" smtClean="0"/>
              <a:t>6.  Laptops and Monitors:</a:t>
            </a:r>
          </a:p>
          <a:p>
            <a:r>
              <a:rPr lang="en-US" dirty="0" smtClean="0"/>
              <a:t>  • Galaxy Book series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371100"/>
            <a:ext cx="513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Products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Offered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Sony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Company </a:t>
            </a:r>
          </a:p>
        </p:txBody>
      </p:sp>
    </p:spTree>
    <p:extLst>
      <p:ext uri="{BB962C8B-B14F-4D97-AF65-F5344CB8AC3E}">
        <p14:creationId xmlns:p14="http://schemas.microsoft.com/office/powerpoint/2010/main" val="15941231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27990891"/>
              </p:ext>
            </p:extLst>
          </p:nvPr>
        </p:nvGraphicFramePr>
        <p:xfrm>
          <a:off x="-1294461" y="1949687"/>
          <a:ext cx="6229350" cy="285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77297" y="1841678"/>
            <a:ext cx="71220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1. Memory Chips:</a:t>
            </a:r>
          </a:p>
          <a:p>
            <a:r>
              <a:rPr lang="en-US" dirty="0" smtClean="0"/>
              <a:t>  • DRAM, SSDs, and NAND flash storage</a:t>
            </a:r>
          </a:p>
          <a:p>
            <a:endParaRPr lang="en-US" dirty="0" smtClean="0"/>
          </a:p>
          <a:p>
            <a:r>
              <a:rPr lang="en-US" dirty="0" smtClean="0"/>
              <a:t>2. Processors:</a:t>
            </a:r>
          </a:p>
          <a:p>
            <a:r>
              <a:rPr lang="en-US" dirty="0" smtClean="0"/>
              <a:t>  • Exynos chipsets for smartphones and other devices</a:t>
            </a:r>
          </a:p>
          <a:p>
            <a:endParaRPr lang="en-US" dirty="0" smtClean="0"/>
          </a:p>
          <a:p>
            <a:r>
              <a:rPr lang="en-US" dirty="0" smtClean="0"/>
              <a:t>3. Displays:</a:t>
            </a:r>
          </a:p>
          <a:p>
            <a:r>
              <a:rPr lang="en-US" dirty="0" smtClean="0"/>
              <a:t>  • AMOLED and Super AMOLED screens for devices, and display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50017" y="489397"/>
            <a:ext cx="513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Products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Offered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Sony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Company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33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5705476"/>
              </p:ext>
            </p:extLst>
          </p:nvPr>
        </p:nvGraphicFramePr>
        <p:xfrm>
          <a:off x="1739000" y="1048183"/>
          <a:ext cx="6344285" cy="45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96225" y="373487"/>
            <a:ext cx="49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Services Offered by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Sony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1964874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61F2393-D65E-7E2C-7AE4-F777DA32F9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985051"/>
              </p:ext>
            </p:extLst>
          </p:nvPr>
        </p:nvGraphicFramePr>
        <p:xfrm>
          <a:off x="208894" y="1516334"/>
          <a:ext cx="4761865" cy="3433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4842456" y="1764406"/>
            <a:ext cx="2998631" cy="1184855"/>
            <a:chOff x="450761" y="901521"/>
            <a:chExt cx="2998631" cy="1184855"/>
          </a:xfrm>
        </p:grpSpPr>
        <p:sp>
          <p:nvSpPr>
            <p:cNvPr id="4" name="Snip Diagonal Corner Rectangle 3"/>
            <p:cNvSpPr/>
            <p:nvPr/>
          </p:nvSpPr>
          <p:spPr>
            <a:xfrm>
              <a:off x="450761" y="901521"/>
              <a:ext cx="1828800" cy="65682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Highest Sales</a:t>
              </a:r>
            </a:p>
          </p:txBody>
        </p:sp>
        <p:sp>
          <p:nvSpPr>
            <p:cNvPr id="5" name="Snip Diagonal Corner Rectangle 4"/>
            <p:cNvSpPr/>
            <p:nvPr/>
          </p:nvSpPr>
          <p:spPr>
            <a:xfrm>
              <a:off x="1620592" y="1429554"/>
              <a:ext cx="1828800" cy="65682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900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fld id="{81E3B382-0665-4943-B6C3-41199C5D094B}" type="CATEGORYNAME">
                <a:rPr lang="en-US" sz="1600" smtClean="0">
                  <a:solidFill>
                    <a:schemeClr val="bg1"/>
                  </a:solidFill>
                </a:rPr>
                <a:pPr algn="ctr">
                  <a:defRPr sz="900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Dhaka</a:t>
              </a:fld>
              <a:endParaRPr lang="en-US" sz="1600" dirty="0">
                <a:solidFill>
                  <a:schemeClr val="bg1"/>
                </a:solidFill>
              </a:endParaRPr>
            </a:p>
            <a:p>
              <a:pPr algn="ctr">
                <a:defRPr sz="900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fld id="{4F4CA29A-C666-4806-BFFF-B3A19E604890}" type="VALUE">
                <a:rPr lang="en-US" sz="1600" smtClean="0">
                  <a:solidFill>
                    <a:schemeClr val="bg1"/>
                  </a:solidFill>
                </a:rPr>
                <a:pPr algn="ctr">
                  <a:defRPr sz="900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5850000</a:t>
              </a:fld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1256" y="3477294"/>
            <a:ext cx="2743200" cy="1210613"/>
            <a:chOff x="706192" y="3475149"/>
            <a:chExt cx="2743200" cy="1210613"/>
          </a:xfrm>
        </p:grpSpPr>
        <p:sp>
          <p:nvSpPr>
            <p:cNvPr id="6" name="Snip Diagonal Corner Rectangle 5"/>
            <p:cNvSpPr/>
            <p:nvPr/>
          </p:nvSpPr>
          <p:spPr>
            <a:xfrm>
              <a:off x="706192" y="3475149"/>
              <a:ext cx="1828800" cy="65682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Lowest Sales</a:t>
              </a:r>
            </a:p>
          </p:txBody>
        </p:sp>
        <p:sp>
          <p:nvSpPr>
            <p:cNvPr id="7" name="Snip Diagonal Corner Rectangle 6"/>
            <p:cNvSpPr/>
            <p:nvPr/>
          </p:nvSpPr>
          <p:spPr>
            <a:xfrm>
              <a:off x="1620592" y="4028940"/>
              <a:ext cx="1828800" cy="65682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900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fld id="{D2741909-69BB-4507-AD06-947A72C22A54}" type="CATEGORYNAME">
                <a:rPr lang="en-US" sz="1600" b="1">
                  <a:solidFill>
                    <a:schemeClr val="bg1"/>
                  </a:solidFill>
                </a:rPr>
                <a:pPr algn="ctr">
                  <a:defRPr sz="900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Khulna</a:t>
              </a:fld>
              <a:r>
                <a:rPr lang="en-US" sz="1600" b="1" dirty="0">
                  <a:solidFill>
                    <a:schemeClr val="bg1"/>
                  </a:solidFill>
                </a:rPr>
                <a:t>, </a:t>
              </a:r>
            </a:p>
            <a:p>
              <a:pPr algn="ctr">
                <a:defRPr sz="900" b="1" i="0" u="none" strike="noStrike" kern="1200" baseline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ea typeface="+mn-ea"/>
                  <a:cs typeface="+mn-cs"/>
                </a:defRPr>
              </a:pPr>
              <a:fld id="{ABFDD962-EF7E-4E2F-84EC-3A31D11E9AF4}" type="VALUE">
                <a:rPr lang="en-US" sz="1600" b="1" smtClean="0">
                  <a:solidFill>
                    <a:schemeClr val="bg1"/>
                  </a:solidFill>
                </a:rPr>
                <a:pPr algn="ctr">
                  <a:defRPr sz="900" b="1" i="0" u="none" strike="noStrike" kern="1200" baseline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t>4110000</a:t>
              </a:fld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468192" y="437882"/>
            <a:ext cx="337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Region wise Total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sales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5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15517"/>
              </p:ext>
            </p:extLst>
          </p:nvPr>
        </p:nvGraphicFramePr>
        <p:xfrm>
          <a:off x="3361386" y="1355529"/>
          <a:ext cx="2740025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Row Labels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Sum of Total Sales (BDT)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Desktop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6950000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Laptop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12250000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Smartphone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6150000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Tablet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3320000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Grand Total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28670000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DB0145-93ED-30B4-74AE-10D9103230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145159"/>
              </p:ext>
            </p:extLst>
          </p:nvPr>
        </p:nvGraphicFramePr>
        <p:xfrm>
          <a:off x="2633729" y="368979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61386" y="334851"/>
            <a:ext cx="69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Product wise Total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1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</TotalTime>
  <Words>526</Words>
  <Application>Microsoft Office PowerPoint</Application>
  <PresentationFormat>Widescreen</PresentationFormat>
  <Paragraphs>125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Trebuchet MS</vt:lpstr>
      <vt:lpstr>Vrinda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CDT</dc:creator>
  <cp:lastModifiedBy>Guest-MC</cp:lastModifiedBy>
  <cp:revision>27</cp:revision>
  <dcterms:created xsi:type="dcterms:W3CDTF">2024-12-01T22:23:02Z</dcterms:created>
  <dcterms:modified xsi:type="dcterms:W3CDTF">2024-12-07T04:17:25Z</dcterms:modified>
</cp:coreProperties>
</file>