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9144000" cy="6858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468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453F2-0688-4749-A50E-FED6A256D4A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565B5-E0B3-4210-8595-D11D5217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565B5-E0B3-4210-8595-D11D5217C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40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565B5-E0B3-4210-8595-D11D5217CE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337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565B5-E0B3-4210-8595-D11D5217CE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4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565B5-E0B3-4210-8595-D11D5217CE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45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565B5-E0B3-4210-8595-D11D5217CE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5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565B5-E0B3-4210-8595-D11D5217CE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19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565B5-E0B3-4210-8595-D11D5217CE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2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565B5-E0B3-4210-8595-D11D5217CE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48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565B5-E0B3-4210-8595-D11D5217CE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668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565B5-E0B3-4210-8595-D11D5217CE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00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2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8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38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18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6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9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7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0515" y="815162"/>
            <a:ext cx="6982968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26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4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8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0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48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798" y="3371545"/>
            <a:ext cx="68357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1" spc="-830" dirty="0">
                <a:latin typeface="Times New Roman"/>
                <a:cs typeface="Times New Roman"/>
              </a:rPr>
              <a:t>Cargo </a:t>
            </a:r>
            <a:r>
              <a:rPr sz="6000" i="1" spc="-695" dirty="0">
                <a:latin typeface="Times New Roman"/>
                <a:cs typeface="Times New Roman"/>
              </a:rPr>
              <a:t>Management</a:t>
            </a:r>
            <a:r>
              <a:rPr lang="en-US" sz="6000" i="1" spc="-695" dirty="0">
                <a:latin typeface="Times New Roman"/>
                <a:cs typeface="Times New Roman"/>
              </a:rPr>
              <a:t> System</a:t>
            </a:r>
            <a:endParaRPr sz="6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2DCA2-6384-4D7B-ADF7-90FF5C7065FC}"/>
              </a:ext>
            </a:extLst>
          </p:cNvPr>
          <p:cNvSpPr/>
          <p:nvPr/>
        </p:nvSpPr>
        <p:spPr>
          <a:xfrm>
            <a:off x="5562600" y="6457890"/>
            <a:ext cx="256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80514" y="815162"/>
            <a:ext cx="7911085" cy="2998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 algn="ctr">
              <a:lnSpc>
                <a:spcPct val="100000"/>
              </a:lnSpc>
              <a:spcBef>
                <a:spcPts val="100"/>
              </a:spcBef>
            </a:pPr>
            <a:br>
              <a:rPr lang="en-US" sz="2800" spc="-5" dirty="0">
                <a:latin typeface="Chaparral Pro" panose="02060503040505020203" pitchFamily="18" charset="0"/>
              </a:rPr>
            </a:br>
            <a:br>
              <a:rPr lang="en-IN" sz="2800" spc="-5" dirty="0">
                <a:latin typeface="Chaparral Pro" panose="02060503040505020203" pitchFamily="18" charset="0"/>
              </a:rPr>
            </a:br>
            <a:br>
              <a:rPr lang="en-IN" sz="2800" spc="-5" dirty="0">
                <a:latin typeface="Chaparral Pro" panose="02060503040505020203" pitchFamily="18" charset="0"/>
              </a:rPr>
            </a:br>
            <a:br>
              <a:rPr lang="en-IN" sz="2800" spc="-5" dirty="0">
                <a:latin typeface="Chaparral Pro" panose="02060503040505020203" pitchFamily="18" charset="0"/>
              </a:rPr>
            </a:br>
            <a:br>
              <a:rPr lang="en-IN" sz="2800" spc="-5">
                <a:latin typeface="Chaparral Pro" panose="02060503040505020203" pitchFamily="18" charset="0"/>
              </a:rPr>
            </a:br>
            <a:r>
              <a:rPr lang="en-IN" sz="5400" spc="-5">
                <a:latin typeface="Chaparral Pro" panose="02060503040505020203" pitchFamily="18" charset="0"/>
              </a:rPr>
              <a:t>THANK  YOU</a:t>
            </a:r>
            <a:endParaRPr sz="5400" spc="-5" dirty="0">
              <a:latin typeface="Chaparral Pro" panose="020605030405050202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3007613"/>
            <a:ext cx="655447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4572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17627211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994917"/>
            <a:ext cx="74618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62710" algn="l"/>
                <a:tab pos="3223895" algn="l"/>
                <a:tab pos="6035040" algn="l"/>
              </a:tabLst>
            </a:pPr>
            <a:r>
              <a:rPr sz="3600" b="1" spc="-260" dirty="0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sz="3600" b="1" spc="-2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b="1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b="1" spc="-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600" b="1" spc="-200" dirty="0">
                <a:solidFill>
                  <a:srgbClr val="FFFFFF"/>
                </a:solidFill>
                <a:latin typeface="Trebuchet MS"/>
                <a:cs typeface="Trebuchet MS"/>
              </a:rPr>
              <a:t>Logi</a:t>
            </a:r>
            <a:r>
              <a:rPr sz="3600" b="1" spc="-2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b="1" spc="-204" dirty="0">
                <a:solidFill>
                  <a:srgbClr val="FFFFFF"/>
                </a:solidFill>
                <a:latin typeface="Trebuchet MS"/>
                <a:cs typeface="Trebuchet MS"/>
              </a:rPr>
              <a:t>tics</a:t>
            </a:r>
            <a:r>
              <a:rPr sz="36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600" b="1" spc="-30" dirty="0">
                <a:solidFill>
                  <a:srgbClr val="FFFFFF"/>
                </a:solidFill>
                <a:latin typeface="Trebuchet MS"/>
                <a:cs typeface="Trebuchet MS"/>
              </a:rPr>
              <a:t>Mana</a:t>
            </a:r>
            <a:r>
              <a:rPr sz="3600" b="1" spc="-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b="1" spc="-229" dirty="0">
                <a:solidFill>
                  <a:srgbClr val="FFFFFF"/>
                </a:solidFill>
                <a:latin typeface="Trebuchet MS"/>
                <a:cs typeface="Trebuchet MS"/>
              </a:rPr>
              <a:t>eme</a:t>
            </a:r>
            <a:r>
              <a:rPr sz="3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1" spc="-1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600" b="1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spc="-2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1" spc="-22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-25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-130" dirty="0">
                <a:solidFill>
                  <a:srgbClr val="FFFFFF"/>
                </a:solidFill>
                <a:latin typeface="Trebuchet MS"/>
                <a:cs typeface="Trebuchet MS"/>
              </a:rPr>
              <a:t>nds  </a:t>
            </a:r>
            <a:r>
              <a:rPr sz="3600" b="1" spc="-16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600" b="1" spc="-225" dirty="0">
                <a:solidFill>
                  <a:srgbClr val="FFFFFF"/>
                </a:solidFill>
                <a:latin typeface="Trebuchet MS"/>
                <a:cs typeface="Trebuchet MS"/>
              </a:rPr>
              <a:t>meet </a:t>
            </a:r>
            <a:r>
              <a:rPr sz="3600" b="1" spc="-2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600" b="1" spc="-170" dirty="0">
                <a:solidFill>
                  <a:srgbClr val="FFFFFF"/>
                </a:solidFill>
                <a:latin typeface="Trebuchet MS"/>
                <a:cs typeface="Trebuchet MS"/>
              </a:rPr>
              <a:t>logistics </a:t>
            </a:r>
            <a:r>
              <a:rPr sz="3600" b="1" spc="-190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sz="3600" b="1" spc="5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16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0739" y="2092578"/>
            <a:ext cx="561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8595" algn="l"/>
              </a:tabLst>
            </a:pPr>
            <a:r>
              <a:rPr sz="3600" b="1" spc="-180" dirty="0">
                <a:solidFill>
                  <a:srgbClr val="FFFFFF"/>
                </a:solidFill>
                <a:latin typeface="Trebuchet MS"/>
                <a:cs typeface="Trebuchet MS"/>
              </a:rPr>
              <a:t>professional	</a:t>
            </a:r>
            <a:r>
              <a:rPr sz="3600" b="1" spc="-200" dirty="0">
                <a:solidFill>
                  <a:srgbClr val="FFFFFF"/>
                </a:solidFill>
                <a:latin typeface="Trebuchet MS"/>
                <a:cs typeface="Trebuchet MS"/>
              </a:rPr>
              <a:t>transportation,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092578"/>
            <a:ext cx="162433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204" dirty="0">
                <a:solidFill>
                  <a:srgbClr val="FFFFFF"/>
                </a:solidFill>
                <a:latin typeface="Trebuchet MS"/>
                <a:cs typeface="Trebuchet MS"/>
              </a:rPr>
              <a:t>provide  </a:t>
            </a:r>
            <a:r>
              <a:rPr sz="3600" b="1" spc="-180" dirty="0">
                <a:solidFill>
                  <a:srgbClr val="FFFFFF"/>
                </a:solidFill>
                <a:latin typeface="Trebuchet MS"/>
                <a:cs typeface="Trebuchet MS"/>
              </a:rPr>
              <a:t>sou</a:t>
            </a:r>
            <a:r>
              <a:rPr sz="3600" b="1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b="1" spc="-3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600" b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spc="-114" dirty="0">
                <a:solidFill>
                  <a:srgbClr val="FFFFFF"/>
                </a:solidFill>
                <a:latin typeface="Trebuchet MS"/>
                <a:cs typeface="Trebuchet MS"/>
              </a:rPr>
              <a:t>ng  </a:t>
            </a:r>
            <a:r>
              <a:rPr sz="3600" b="1" spc="-185" dirty="0">
                <a:solidFill>
                  <a:srgbClr val="FFFFFF"/>
                </a:solidFill>
                <a:latin typeface="Trebuchet MS"/>
                <a:cs typeface="Trebuchet MS"/>
              </a:rPr>
              <a:t>around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8651" y="2641219"/>
            <a:ext cx="38163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2875">
              <a:lnSpc>
                <a:spcPct val="100000"/>
              </a:lnSpc>
              <a:spcBef>
                <a:spcPts val="100"/>
              </a:spcBef>
              <a:tabLst>
                <a:tab pos="1185545" algn="l"/>
                <a:tab pos="1324610" algn="l"/>
                <a:tab pos="2944495" algn="l"/>
              </a:tabLst>
            </a:pPr>
            <a:r>
              <a:rPr sz="3600" b="1" spc="-165" dirty="0">
                <a:solidFill>
                  <a:srgbClr val="FFFFFF"/>
                </a:solidFill>
                <a:latin typeface="Trebuchet MS"/>
                <a:cs typeface="Trebuchet MS"/>
              </a:rPr>
              <a:t>and		</a:t>
            </a:r>
            <a:r>
              <a:rPr sz="3600" b="1" spc="-185" dirty="0">
                <a:solidFill>
                  <a:srgbClr val="FFFFFF"/>
                </a:solidFill>
                <a:latin typeface="Trebuchet MS"/>
                <a:cs typeface="Trebuchet MS"/>
              </a:rPr>
              <a:t>information  </a:t>
            </a:r>
            <a:r>
              <a:rPr sz="3600" b="1" spc="-2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600" b="1" spc="-1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b="1" spc="-220" dirty="0">
                <a:solidFill>
                  <a:srgbClr val="FFFFFF"/>
                </a:solidFill>
                <a:latin typeface="Trebuchet MS"/>
                <a:cs typeface="Trebuchet MS"/>
              </a:rPr>
              <a:t>orld</a:t>
            </a:r>
            <a:r>
              <a:rPr lang="en-US" sz="3600" b="1" spc="-22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9597" y="2641219"/>
            <a:ext cx="1538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5080" indent="-309880">
              <a:lnSpc>
                <a:spcPct val="100000"/>
              </a:lnSpc>
              <a:spcBef>
                <a:spcPts val="100"/>
              </a:spcBef>
            </a:pPr>
            <a:r>
              <a:rPr sz="3600" b="1" spc="-22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3600" b="1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b="1" spc="-204" dirty="0">
                <a:solidFill>
                  <a:srgbClr val="FFFFFF"/>
                </a:solidFill>
                <a:latin typeface="Trebuchet MS"/>
                <a:cs typeface="Trebuchet MS"/>
              </a:rPr>
              <a:t>vice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02082"/>
            <a:ext cx="18338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Obj</a:t>
            </a:r>
            <a:r>
              <a:rPr sz="32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3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ctive: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8335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Cargo Logistics Management aims at  providing </a:t>
            </a:r>
            <a:r>
              <a:rPr spc="-10" dirty="0"/>
              <a:t>needs </a:t>
            </a:r>
            <a:r>
              <a:rPr spc="-5" dirty="0"/>
              <a:t>of International Freight  Forwarding, Warehousing &amp; Logistics,  Customs Clearance, Nation-wide  </a:t>
            </a:r>
            <a:r>
              <a:rPr spc="-10" dirty="0"/>
              <a:t>distribution </a:t>
            </a:r>
            <a:r>
              <a:rPr spc="-5" dirty="0"/>
              <a:t>and</a:t>
            </a:r>
            <a:r>
              <a:rPr spc="55" dirty="0"/>
              <a:t> </a:t>
            </a:r>
            <a:r>
              <a:rPr spc="-10" dirty="0"/>
              <a:t>transport.</a:t>
            </a:r>
          </a:p>
        </p:txBody>
      </p:sp>
      <p:sp>
        <p:nvSpPr>
          <p:cNvPr id="4" name="object 4"/>
          <p:cNvSpPr/>
          <p:nvPr/>
        </p:nvSpPr>
        <p:spPr>
          <a:xfrm>
            <a:off x="6019800" y="3505200"/>
            <a:ext cx="2667000" cy="3029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889" y="402082"/>
            <a:ext cx="4200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 </a:t>
            </a:r>
            <a:r>
              <a:rPr sz="3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3200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Transportation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044" y="1465834"/>
            <a:ext cx="7239634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Cargo</a:t>
            </a:r>
            <a:r>
              <a:rPr sz="2800" b="1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service</a:t>
            </a:r>
            <a:endParaRPr sz="2800" b="1" dirty="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latin typeface="Comic Sans MS"/>
                <a:cs typeface="Comic Sans MS"/>
              </a:rPr>
              <a:t>within country- land(truck)and air(aero  </a:t>
            </a:r>
            <a:r>
              <a:rPr sz="2400" dirty="0">
                <a:latin typeface="Comic Sans MS"/>
                <a:cs typeface="Comic Sans MS"/>
              </a:rPr>
              <a:t>plane )</a:t>
            </a:r>
          </a:p>
          <a:p>
            <a:pPr marL="12700">
              <a:lnSpc>
                <a:spcPct val="1000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latin typeface="Comic Sans MS"/>
                <a:cs typeface="Comic Sans MS"/>
              </a:rPr>
              <a:t>outside country- Air </a:t>
            </a:r>
            <a:r>
              <a:rPr sz="2400" dirty="0">
                <a:latin typeface="Comic Sans MS"/>
                <a:cs typeface="Comic Sans MS"/>
              </a:rPr>
              <a:t>and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water(ship)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8148" y="3375946"/>
            <a:ext cx="5335524" cy="31013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0" y="554482"/>
            <a:ext cx="15633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Charges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157986"/>
            <a:ext cx="8105140" cy="1979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Depends </a:t>
            </a:r>
            <a:r>
              <a:rPr sz="2800" spc="-10" dirty="0">
                <a:latin typeface="Comic Sans MS"/>
                <a:cs typeface="Comic Sans MS"/>
              </a:rPr>
              <a:t>upon the </a:t>
            </a:r>
            <a:r>
              <a:rPr sz="2800" spc="-5" dirty="0">
                <a:latin typeface="Comic Sans MS"/>
                <a:cs typeface="Comic Sans MS"/>
              </a:rPr>
              <a:t>types of</a:t>
            </a:r>
            <a:r>
              <a:rPr sz="2800" spc="6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cargo</a:t>
            </a:r>
            <a:endParaRPr sz="2800" dirty="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o</a:t>
            </a:r>
            <a:r>
              <a:rPr sz="2800" spc="-915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General</a:t>
            </a:r>
            <a:r>
              <a:rPr sz="2400" dirty="0">
                <a:latin typeface="Comic Sans MS"/>
                <a:cs typeface="Comic Sans MS"/>
              </a:rPr>
              <a:t>-General </a:t>
            </a:r>
            <a:r>
              <a:rPr sz="2400" spc="-5" dirty="0">
                <a:latin typeface="Comic Sans MS"/>
                <a:cs typeface="Comic Sans MS"/>
              </a:rPr>
              <a:t>Cargo is the term used for</a:t>
            </a:r>
            <a:endParaRPr sz="2400" dirty="0">
              <a:latin typeface="Comic Sans MS"/>
              <a:cs typeface="Comic Sans MS"/>
            </a:endParaRPr>
          </a:p>
          <a:p>
            <a:pPr marL="927100" marR="5080">
              <a:lnSpc>
                <a:spcPct val="100000"/>
              </a:lnSpc>
              <a:spcBef>
                <a:spcPts val="30"/>
              </a:spcBef>
            </a:pPr>
            <a:r>
              <a:rPr sz="2400" dirty="0">
                <a:latin typeface="Comic Sans MS"/>
                <a:cs typeface="Comic Sans MS"/>
              </a:rPr>
              <a:t>shipments of </a:t>
            </a:r>
            <a:r>
              <a:rPr sz="2400" spc="-5" dirty="0">
                <a:latin typeface="Comic Sans MS"/>
                <a:cs typeface="Comic Sans MS"/>
              </a:rPr>
              <a:t>durable goods that do not require  </a:t>
            </a:r>
            <a:r>
              <a:rPr sz="2400" dirty="0">
                <a:latin typeface="Comic Sans MS"/>
                <a:cs typeface="Comic Sans MS"/>
              </a:rPr>
              <a:t>special </a:t>
            </a:r>
            <a:r>
              <a:rPr sz="2400" spc="-5" dirty="0">
                <a:latin typeface="Comic Sans MS"/>
                <a:cs typeface="Comic Sans MS"/>
              </a:rPr>
              <a:t>treatment. </a:t>
            </a:r>
            <a:r>
              <a:rPr sz="2400" dirty="0">
                <a:latin typeface="Comic Sans MS"/>
                <a:cs typeface="Comic Sans MS"/>
              </a:rPr>
              <a:t>Within </a:t>
            </a:r>
            <a:r>
              <a:rPr sz="2400" spc="-5" dirty="0">
                <a:latin typeface="Comic Sans MS"/>
                <a:cs typeface="Comic Sans MS"/>
              </a:rPr>
              <a:t>this </a:t>
            </a:r>
            <a:r>
              <a:rPr sz="2400" dirty="0">
                <a:latin typeface="Comic Sans MS"/>
                <a:cs typeface="Comic Sans MS"/>
              </a:rPr>
              <a:t>category are</a:t>
            </a:r>
            <a:r>
              <a:rPr sz="2400" spc="-1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shoes,  </a:t>
            </a:r>
            <a:r>
              <a:rPr sz="2400" spc="-5" dirty="0">
                <a:latin typeface="Comic Sans MS"/>
                <a:cs typeface="Comic Sans MS"/>
              </a:rPr>
              <a:t>textiles, </a:t>
            </a:r>
            <a:r>
              <a:rPr sz="2400" dirty="0">
                <a:latin typeface="Comic Sans MS"/>
                <a:cs typeface="Comic Sans MS"/>
              </a:rPr>
              <a:t>and </a:t>
            </a:r>
            <a:r>
              <a:rPr sz="2400" spc="-5" dirty="0">
                <a:latin typeface="Comic Sans MS"/>
                <a:cs typeface="Comic Sans MS"/>
              </a:rPr>
              <a:t>spare parts, among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others.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352800"/>
            <a:ext cx="2619756" cy="1743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3657600"/>
            <a:ext cx="3753611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8600" y="5105400"/>
            <a:ext cx="2886455" cy="1591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b="1" spc="-5" dirty="0">
                <a:solidFill>
                  <a:srgbClr val="C00000"/>
                </a:solidFill>
                <a:latin typeface="Comic Sans MS"/>
                <a:cs typeface="Comic Sans MS"/>
              </a:rPr>
              <a:t>Dangerous goods</a:t>
            </a:r>
            <a:r>
              <a:rPr spc="-5" dirty="0"/>
              <a:t>-chemicals </a:t>
            </a:r>
            <a:r>
              <a:rPr dirty="0"/>
              <a:t>, </a:t>
            </a:r>
            <a:r>
              <a:rPr spc="-5" dirty="0"/>
              <a:t>nuclear</a:t>
            </a:r>
            <a:r>
              <a:rPr spc="20" dirty="0"/>
              <a:t> </a:t>
            </a:r>
            <a:r>
              <a:rPr spc="-5" dirty="0"/>
              <a:t>weapons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3007613"/>
            <a:ext cx="65544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2400" b="1" spc="-5" dirty="0">
                <a:solidFill>
                  <a:srgbClr val="C00000"/>
                </a:solidFill>
                <a:latin typeface="Comic Sans MS"/>
                <a:cs typeface="Comic Sans MS"/>
              </a:rPr>
              <a:t>Perishable</a:t>
            </a:r>
            <a:r>
              <a:rPr sz="2800" spc="-5" dirty="0">
                <a:solidFill>
                  <a:srgbClr val="C00000"/>
                </a:solidFill>
                <a:latin typeface="Comic Sans MS"/>
                <a:cs typeface="Comic Sans MS"/>
              </a:rPr>
              <a:t>-</a:t>
            </a:r>
            <a:r>
              <a:rPr sz="2800" spc="-5" dirty="0">
                <a:latin typeface="Comic Sans MS"/>
                <a:cs typeface="Comic Sans MS"/>
              </a:rPr>
              <a:t>fruits, </a:t>
            </a:r>
            <a:r>
              <a:rPr sz="2800" spc="-10" dirty="0">
                <a:latin typeface="Comic Sans MS"/>
                <a:cs typeface="Comic Sans MS"/>
              </a:rPr>
              <a:t>flowers, </a:t>
            </a:r>
            <a:r>
              <a:rPr sz="2800" spc="-5" dirty="0">
                <a:latin typeface="Comic Sans MS"/>
                <a:cs typeface="Comic Sans MS"/>
              </a:rPr>
              <a:t>vegetables,  meats, eggs, medicines and </a:t>
            </a:r>
            <a:r>
              <a:rPr sz="2800" spc="-10" dirty="0">
                <a:latin typeface="Comic Sans MS"/>
                <a:cs typeface="Comic Sans MS"/>
              </a:rPr>
              <a:t>transplants,  </a:t>
            </a:r>
            <a:r>
              <a:rPr sz="2800" spc="-5" dirty="0">
                <a:latin typeface="Comic Sans MS"/>
                <a:cs typeface="Comic Sans MS"/>
              </a:rPr>
              <a:t>organs, fish,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etc.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0" y="1219200"/>
            <a:ext cx="27432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3886200"/>
            <a:ext cx="3378707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80514" y="815162"/>
            <a:ext cx="7911085" cy="3583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latin typeface="Comic Sans MS" panose="030F0702030302020204" pitchFamily="66" charset="0"/>
                <a:cs typeface="Courier New"/>
              </a:rPr>
              <a:t>SOFTWARE REQUIREMENTS</a:t>
            </a:r>
            <a:br>
              <a:rPr lang="en-US" sz="4000" spc="-5" dirty="0">
                <a:latin typeface="Comic Sans MS" panose="030F0702030302020204" pitchFamily="66" charset="0"/>
                <a:cs typeface="Courier New"/>
              </a:rPr>
            </a:br>
            <a:br>
              <a:rPr lang="en-US" sz="4000" spc="-5" dirty="0">
                <a:latin typeface="Comic Sans MS" panose="030F0702030302020204" pitchFamily="66" charset="0"/>
                <a:cs typeface="Courier New"/>
              </a:rPr>
            </a:br>
            <a:br>
              <a:rPr lang="en-US" sz="4000" spc="-5" dirty="0">
                <a:latin typeface="Comic Sans MS" panose="030F0702030302020204" pitchFamily="66" charset="0"/>
                <a:cs typeface="Courier New"/>
              </a:rPr>
            </a:br>
            <a:r>
              <a:rPr lang="en-US" sz="2800" spc="-5" dirty="0">
                <a:latin typeface="Chaparral Pro" panose="02060503040505020203" pitchFamily="18" charset="0"/>
                <a:cs typeface="Courier New"/>
              </a:rPr>
              <a:t>OS: WINDOWS OR UBUNTU</a:t>
            </a:r>
            <a:br>
              <a:rPr lang="en-US" sz="2800" spc="-5" dirty="0">
                <a:latin typeface="Chaparral Pro" panose="02060503040505020203" pitchFamily="18" charset="0"/>
                <a:cs typeface="Courier New"/>
              </a:rPr>
            </a:br>
            <a:r>
              <a:rPr lang="en-US" sz="2800" spc="-5" dirty="0">
                <a:latin typeface="Chaparral Pro" panose="02060503040505020203" pitchFamily="18" charset="0"/>
                <a:cs typeface="Courier New"/>
              </a:rPr>
              <a:t>FRONT END:PYTHON WITH TKINTER</a:t>
            </a:r>
            <a:br>
              <a:rPr lang="en-US" sz="2800" spc="-5" dirty="0">
                <a:latin typeface="Chaparral Pro" panose="02060503040505020203" pitchFamily="18" charset="0"/>
                <a:cs typeface="Courier New"/>
              </a:rPr>
            </a:br>
            <a:r>
              <a:rPr lang="en-US" sz="2800" spc="-5" dirty="0">
                <a:latin typeface="Chaparral Pro" panose="02060503040505020203" pitchFamily="18" charset="0"/>
                <a:cs typeface="Courier New"/>
              </a:rPr>
              <a:t>BACKEND: MYSQL</a:t>
            </a:r>
            <a:br>
              <a:rPr lang="en-US" sz="2800" spc="-5" dirty="0">
                <a:latin typeface="Chaparral Pro" panose="02060503040505020203" pitchFamily="18" charset="0"/>
                <a:cs typeface="Courier New"/>
              </a:rPr>
            </a:br>
            <a:r>
              <a:rPr lang="en-US" sz="2800" spc="-5" dirty="0">
                <a:latin typeface="Chaparral Pro" panose="02060503040505020203" pitchFamily="18" charset="0"/>
                <a:cs typeface="Courier New"/>
              </a:rPr>
              <a:t>SERVER:LOCALHOST</a:t>
            </a:r>
            <a:endParaRPr sz="2800" spc="-5" dirty="0">
              <a:latin typeface="Chaparral Pro" panose="020605030405050202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3007613"/>
            <a:ext cx="655447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4572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0931966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80514" y="815162"/>
            <a:ext cx="7911085" cy="4506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latin typeface="Comic Sans MS" panose="030F0702030302020204" pitchFamily="66" charset="0"/>
                <a:cs typeface="Courier New"/>
              </a:rPr>
              <a:t>PYTHON MODULES USED</a:t>
            </a:r>
            <a:br>
              <a:rPr lang="en-US" sz="4000" spc="-5" dirty="0">
                <a:latin typeface="Comic Sans MS" panose="030F0702030302020204" pitchFamily="66" charset="0"/>
                <a:cs typeface="Courier New"/>
              </a:rPr>
            </a:br>
            <a:br>
              <a:rPr lang="en-US" sz="4000" spc="-5" dirty="0">
                <a:latin typeface="Comic Sans MS" panose="030F0702030302020204" pitchFamily="66" charset="0"/>
                <a:cs typeface="Courier New"/>
              </a:rPr>
            </a:br>
            <a:br>
              <a:rPr lang="en-US" sz="4000" spc="-5" dirty="0">
                <a:latin typeface="Comic Sans MS" panose="030F0702030302020204" pitchFamily="66" charset="0"/>
                <a:cs typeface="Courier New"/>
              </a:rPr>
            </a:br>
            <a:r>
              <a:rPr lang="en-US" sz="3600" spc="-5" dirty="0">
                <a:latin typeface="Comic Sans MS" panose="030F0702030302020204" pitchFamily="66" charset="0"/>
                <a:cs typeface="Courier New"/>
              </a:rPr>
              <a:t>MYSQL-CONNECTOR</a:t>
            </a:r>
            <a:br>
              <a:rPr lang="en-US" sz="3600" spc="-5" dirty="0">
                <a:latin typeface="Comic Sans MS" panose="030F0702030302020204" pitchFamily="66" charset="0"/>
                <a:cs typeface="Courier New"/>
              </a:rPr>
            </a:br>
            <a:r>
              <a:rPr lang="en-US" sz="3600" spc="-5" dirty="0">
                <a:latin typeface="Comic Sans MS" panose="030F0702030302020204" pitchFamily="66" charset="0"/>
                <a:cs typeface="Courier New"/>
              </a:rPr>
              <a:t>RE</a:t>
            </a:r>
            <a:br>
              <a:rPr lang="en-US" sz="3600" spc="-5" dirty="0">
                <a:latin typeface="Comic Sans MS" panose="030F0702030302020204" pitchFamily="66" charset="0"/>
                <a:cs typeface="Courier New"/>
              </a:rPr>
            </a:br>
            <a:r>
              <a:rPr lang="en-US" sz="3600" spc="-5" dirty="0">
                <a:latin typeface="Comic Sans MS" panose="030F0702030302020204" pitchFamily="66" charset="0"/>
                <a:cs typeface="Courier New"/>
              </a:rPr>
              <a:t>PILL</a:t>
            </a:r>
            <a:br>
              <a:rPr lang="en-US" sz="3600" spc="-5" dirty="0">
                <a:latin typeface="Comic Sans MS" panose="030F0702030302020204" pitchFamily="66" charset="0"/>
                <a:cs typeface="Courier New"/>
              </a:rPr>
            </a:br>
            <a:r>
              <a:rPr lang="en-US" sz="3600" spc="-5" dirty="0">
                <a:latin typeface="Comic Sans MS" panose="030F0702030302020204" pitchFamily="66" charset="0"/>
                <a:cs typeface="Courier New"/>
              </a:rPr>
              <a:t>TKINTER</a:t>
            </a:r>
            <a:br>
              <a:rPr lang="en-US" sz="4000" spc="-5" dirty="0">
                <a:latin typeface="Comic Sans MS" panose="030F0702030302020204" pitchFamily="66" charset="0"/>
                <a:cs typeface="Courier New"/>
              </a:rPr>
            </a:br>
            <a:endParaRPr sz="2800" spc="-5" dirty="0">
              <a:latin typeface="Chaparral Pro" panose="020605030405050202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3007613"/>
            <a:ext cx="655447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4572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5354020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80514" y="815162"/>
            <a:ext cx="7911085" cy="4875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latin typeface="Comic Sans MS" panose="030F0702030302020204" pitchFamily="66" charset="0"/>
                <a:cs typeface="Courier New"/>
              </a:rPr>
              <a:t>			SQL QUERY USED:</a:t>
            </a:r>
            <a:br>
              <a:rPr lang="en-US" sz="4000" spc="-5" dirty="0">
                <a:latin typeface="Comic Sans MS" panose="030F0702030302020204" pitchFamily="66" charset="0"/>
                <a:cs typeface="Courier New"/>
              </a:rPr>
            </a:br>
            <a:br>
              <a:rPr lang="en-US" sz="4000" spc="-5" dirty="0">
                <a:latin typeface="Comic Sans MS" panose="030F0702030302020204" pitchFamily="66" charset="0"/>
                <a:cs typeface="Courier New"/>
              </a:rPr>
            </a:br>
            <a:br>
              <a:rPr lang="en-US" sz="4000" spc="-5" dirty="0">
                <a:latin typeface="Comic Sans MS" panose="030F0702030302020204" pitchFamily="66" charset="0"/>
                <a:cs typeface="Courier New"/>
              </a:rPr>
            </a:br>
            <a:r>
              <a:rPr lang="en-US" sz="2800" spc="-5" dirty="0">
                <a:latin typeface="Comic Sans MS" panose="030F0702030302020204" pitchFamily="66" charset="0"/>
                <a:cs typeface="Courier New"/>
              </a:rPr>
              <a:t>FOR LOGGING:SELECT</a:t>
            </a:r>
            <a:br>
              <a:rPr lang="en-US" sz="2800" spc="-5" dirty="0">
                <a:latin typeface="Comic Sans MS" panose="030F0702030302020204" pitchFamily="66" charset="0"/>
                <a:cs typeface="Courier New"/>
              </a:rPr>
            </a:br>
            <a:br>
              <a:rPr lang="en-US" sz="2800" spc="-5" dirty="0">
                <a:latin typeface="Comic Sans MS" panose="030F0702030302020204" pitchFamily="66" charset="0"/>
                <a:cs typeface="Courier New"/>
              </a:rPr>
            </a:br>
            <a:r>
              <a:rPr lang="en-US" sz="2800" spc="-5" dirty="0">
                <a:latin typeface="Comic Sans MS" panose="030F0702030302020204" pitchFamily="66" charset="0"/>
                <a:cs typeface="Courier New"/>
              </a:rPr>
              <a:t>INSERTING DATA: INSERT</a:t>
            </a:r>
            <a:br>
              <a:rPr lang="en-US" sz="2800" spc="-5" dirty="0">
                <a:latin typeface="Comic Sans MS" panose="030F0702030302020204" pitchFamily="66" charset="0"/>
                <a:cs typeface="Courier New"/>
              </a:rPr>
            </a:br>
            <a:br>
              <a:rPr lang="en-US" sz="2800" spc="-5" dirty="0">
                <a:latin typeface="Comic Sans MS" panose="030F0702030302020204" pitchFamily="66" charset="0"/>
                <a:cs typeface="Courier New"/>
              </a:rPr>
            </a:br>
            <a:r>
              <a:rPr lang="en-US" sz="2800" spc="-5" dirty="0">
                <a:latin typeface="Comic Sans MS" panose="030F0702030302020204" pitchFamily="66" charset="0"/>
                <a:cs typeface="Courier New"/>
              </a:rPr>
              <a:t> DISPLAYING  DATA:SELECT WITH 												WHERE CLAUSE</a:t>
            </a:r>
            <a:br>
              <a:rPr lang="en-US" sz="4000" spc="-5" dirty="0">
                <a:latin typeface="Comic Sans MS" panose="030F0702030302020204" pitchFamily="66" charset="0"/>
                <a:cs typeface="Courier New"/>
              </a:rPr>
            </a:br>
            <a:endParaRPr sz="2800" spc="-5" dirty="0">
              <a:latin typeface="Chaparral Pro" panose="020605030405050202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3007613"/>
            <a:ext cx="655447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4572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3556543"/>
      </p:ext>
    </p:extLst>
  </p:cSld>
  <p:clrMapOvr>
    <a:masterClrMapping/>
  </p:clrMapOvr>
  <p:transition spd="slow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DE5E4A6-905D-4A12-B718-88E76009CC34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237740"/>
  <p:tag name="ISPRING_RESOURCE_PATHS_HASH_PRESENTER" val="88a486c2fda958b57159a7a53a58fcb274ed6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253</Words>
  <Application>Microsoft Office PowerPoint</Application>
  <PresentationFormat>On-screen Show (4:3)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Century Gothic</vt:lpstr>
      <vt:lpstr>Chaparral Pro</vt:lpstr>
      <vt:lpstr>Comic Sans MS</vt:lpstr>
      <vt:lpstr>Courier New</vt:lpstr>
      <vt:lpstr>Times New Roman</vt:lpstr>
      <vt:lpstr>Trebuchet MS</vt:lpstr>
      <vt:lpstr>Wingdings</vt:lpstr>
      <vt:lpstr>Wingdings 3</vt:lpstr>
      <vt:lpstr>Ion</vt:lpstr>
      <vt:lpstr>PowerPoint Presentation</vt:lpstr>
      <vt:lpstr>PowerPoint Presentation</vt:lpstr>
      <vt:lpstr>Objective:</vt:lpstr>
      <vt:lpstr>Mode of Transportation</vt:lpstr>
      <vt:lpstr>Charges</vt:lpstr>
      <vt:lpstr>oDangerous goods-chemicals , nuclear weapons</vt:lpstr>
      <vt:lpstr>SOFTWARE REQUIREMENTS   OS: WINDOWS OR UBUNTU FRONT END:PYTHON WITH TKINTER BACKEND: MYSQL SERVER:LOCALHOST</vt:lpstr>
      <vt:lpstr>PYTHON MODULES USED   MYSQL-CONNECTOR RE PILL TKINTER </vt:lpstr>
      <vt:lpstr>   SQL QUERY USED:   FOR LOGGING:SELECT  INSERTING DATA: INSERT   DISPLAYING  DATA:SELECT WITH             WHERE CLAUSE </vt:lpstr>
      <vt:lpstr>     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9237740</dc:title>
  <dc:creator>Mukul Singh</dc:creator>
  <cp:lastModifiedBy>Prathik</cp:lastModifiedBy>
  <cp:revision>12</cp:revision>
  <dcterms:created xsi:type="dcterms:W3CDTF">2018-10-08T05:02:18Z</dcterms:created>
  <dcterms:modified xsi:type="dcterms:W3CDTF">2022-03-23T05:02:17Z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2018-10-08T00:00:00Z</vt:filetime>
  </property>
</Properties>
</file>