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6-Month Capacity Plan for Trading Brokerage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Headcount, Attrition, Costs, Training, and Risks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Capacity Planning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Starting Headcount: 150</a:t>
            </a:r>
          </a:p>
          <a:p>
            <a:r>
              <a:t>    Positive Attrition: 7</a:t>
            </a:r>
          </a:p>
          <a:p>
            <a:r>
              <a:t>    Negative Attrition: 4</a:t>
            </a:r>
          </a:p>
          <a:p>
            <a:r>
              <a:t>    Promotions: 3</a:t>
            </a:r>
          </a:p>
          <a:p>
            <a:r>
              <a:t>    New Hires: 5</a:t>
            </a:r>
          </a:p>
          <a:p>
            <a:r>
              <a:t>    Ending Headcount: 141</a:t>
            </a:r>
          </a:p>
          <a:p>
            <a:r>
              <a:t>    Total License Cost: $28200</a:t>
            </a:r>
          </a:p>
          <a:p>
            <a:r>
              <a:t>    Total Salary Cost: $705000</a:t>
            </a:r>
          </a:p>
          <a:p>
            <a:r>
              <a:t>    Total Training Cost: $5000</a:t>
            </a:r>
          </a:p>
          <a:p>
            <a:r>
              <a:t>    Risks: Understaffed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Starting Headcount: 141</a:t>
            </a:r>
          </a:p>
          <a:p>
            <a:r>
              <a:t>    Positive Attrition: 7</a:t>
            </a:r>
          </a:p>
          <a:p>
            <a:r>
              <a:t>    Negative Attrition: 4</a:t>
            </a:r>
          </a:p>
          <a:p>
            <a:r>
              <a:t>    Promotions: 2</a:t>
            </a:r>
          </a:p>
          <a:p>
            <a:r>
              <a:t>    New Hires: 5</a:t>
            </a:r>
          </a:p>
          <a:p>
            <a:r>
              <a:t>    Ending Headcount: 133</a:t>
            </a:r>
          </a:p>
          <a:p>
            <a:r>
              <a:t>    Total License Cost: $26600</a:t>
            </a:r>
          </a:p>
          <a:p>
            <a:r>
              <a:t>    Total Salary Cost: $665000</a:t>
            </a:r>
          </a:p>
          <a:p>
            <a:r>
              <a:t>    Total Training Cost: $5000</a:t>
            </a:r>
          </a:p>
          <a:p>
            <a:r>
              <a:t>    Risks: Understaffed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Starting Headcount: 133</a:t>
            </a:r>
          </a:p>
          <a:p>
            <a:r>
              <a:t>    Positive Attrition: 6</a:t>
            </a:r>
          </a:p>
          <a:p>
            <a:r>
              <a:t>    Negative Attrition: 3</a:t>
            </a:r>
          </a:p>
          <a:p>
            <a:r>
              <a:t>    Promotions: 2</a:t>
            </a:r>
          </a:p>
          <a:p>
            <a:r>
              <a:t>    New Hires: 5</a:t>
            </a:r>
          </a:p>
          <a:p>
            <a:r>
              <a:t>    Ending Headcount: 127</a:t>
            </a:r>
          </a:p>
          <a:p>
            <a:r>
              <a:t>    Total License Cost: $25400</a:t>
            </a:r>
          </a:p>
          <a:p>
            <a:r>
              <a:t>    Total Salary Cost: $635000</a:t>
            </a:r>
          </a:p>
          <a:p>
            <a:r>
              <a:t>    Total Training Cost: $0</a:t>
            </a:r>
          </a:p>
          <a:p>
            <a:r>
              <a:t>    Risks: Understaffed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Starting Headcount: 127</a:t>
            </a:r>
          </a:p>
          <a:p>
            <a:r>
              <a:t>    Positive Attrition: 6</a:t>
            </a:r>
          </a:p>
          <a:p>
            <a:r>
              <a:t>    Negative Attrition: 3</a:t>
            </a:r>
          </a:p>
          <a:p>
            <a:r>
              <a:t>    Promotions: 2</a:t>
            </a:r>
          </a:p>
          <a:p>
            <a:r>
              <a:t>    New Hires: 5</a:t>
            </a:r>
          </a:p>
          <a:p>
            <a:r>
              <a:t>    Ending Headcount: 121</a:t>
            </a:r>
          </a:p>
          <a:p>
            <a:r>
              <a:t>    Total License Cost: $24200</a:t>
            </a:r>
          </a:p>
          <a:p>
            <a:r>
              <a:t>    Total Salary Cost: $605000</a:t>
            </a:r>
          </a:p>
          <a:p>
            <a:r>
              <a:t>    Total Training Cost: $0</a:t>
            </a:r>
          </a:p>
          <a:p>
            <a:r>
              <a:t>    Risks: Understaffed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Starting Headcount: 121</a:t>
            </a:r>
          </a:p>
          <a:p>
            <a:r>
              <a:t>    Positive Attrition: 6</a:t>
            </a:r>
          </a:p>
          <a:p>
            <a:r>
              <a:t>    Negative Attrition: 3</a:t>
            </a:r>
          </a:p>
          <a:p>
            <a:r>
              <a:t>    Promotions: 2</a:t>
            </a:r>
          </a:p>
          <a:p>
            <a:r>
              <a:t>    New Hires: 5</a:t>
            </a:r>
          </a:p>
          <a:p>
            <a:r>
              <a:t>    Ending Headcount: 115</a:t>
            </a:r>
          </a:p>
          <a:p>
            <a:r>
              <a:t>    Total License Cost: $23000</a:t>
            </a:r>
          </a:p>
          <a:p>
            <a:r>
              <a:t>    Total Salary Cost: $575000</a:t>
            </a:r>
          </a:p>
          <a:p>
            <a:r>
              <a:t>    Total Training Cost: $0</a:t>
            </a:r>
          </a:p>
          <a:p>
            <a:r>
              <a:t>    Risks: Understaffed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Starting Headcount: 115</a:t>
            </a:r>
          </a:p>
          <a:p>
            <a:r>
              <a:t>    Positive Attrition: 5</a:t>
            </a:r>
          </a:p>
          <a:p>
            <a:r>
              <a:t>    Negative Attrition: 3</a:t>
            </a:r>
          </a:p>
          <a:p>
            <a:r>
              <a:t>    Promotions: 2</a:t>
            </a:r>
          </a:p>
          <a:p>
            <a:r>
              <a:t>    New Hires: 5</a:t>
            </a:r>
          </a:p>
          <a:p>
            <a:r>
              <a:t>    Ending Headcount: 110</a:t>
            </a:r>
          </a:p>
          <a:p>
            <a:r>
              <a:t>    Total License Cost: $22000</a:t>
            </a:r>
          </a:p>
          <a:p>
            <a:r>
              <a:t>    Total Salary Cost: $550000</a:t>
            </a:r>
          </a:p>
          <a:p>
            <a:r>
              <a:t>    Total Training Cost: $0</a:t>
            </a:r>
          </a:p>
          <a:p>
            <a:r>
              <a:t>    Risks: Understaffed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