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54" r:id="rId3"/>
    <p:sldId id="258" r:id="rId4"/>
    <p:sldId id="353" r:id="rId5"/>
    <p:sldId id="355" r:id="rId6"/>
    <p:sldId id="356" r:id="rId7"/>
    <p:sldId id="357" r:id="rId8"/>
    <p:sldId id="358" r:id="rId9"/>
    <p:sldId id="359" r:id="rId10"/>
    <p:sldId id="361" r:id="rId11"/>
    <p:sldId id="362" r:id="rId12"/>
    <p:sldId id="363" r:id="rId13"/>
    <p:sldId id="3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3FF2-E0F1-4EAF-ADD6-3DEECA0DB7A7}" type="datetimeFigureOut">
              <a:rPr lang="tr-TR" smtClean="0"/>
              <a:t>6.12.2021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674EB-38E3-4179-B3AF-E846D4B4E7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36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Hafta </a:t>
            </a:r>
            <a:r>
              <a:rPr lang="en-US" dirty="0" smtClean="0"/>
              <a:t>10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EventArgs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err="1" smtClean="0"/>
              <a:t>Olayın</a:t>
            </a:r>
            <a:r>
              <a:rPr lang="en-US" sz="2800" dirty="0" smtClean="0"/>
              <a:t> </a:t>
            </a:r>
            <a:r>
              <a:rPr lang="en-US" sz="2800" dirty="0" err="1" smtClean="0"/>
              <a:t>dönüş</a:t>
            </a:r>
            <a:r>
              <a:rPr lang="en-US" sz="2800" dirty="0" smtClean="0"/>
              <a:t> </a:t>
            </a:r>
            <a:r>
              <a:rPr lang="en-US" sz="2800" dirty="0" err="1" smtClean="0"/>
              <a:t>değerlerinin</a:t>
            </a:r>
            <a:r>
              <a:rPr lang="en-US" sz="2800" dirty="0" smtClean="0"/>
              <a:t> </a:t>
            </a:r>
            <a:r>
              <a:rPr lang="en-US" sz="2800" dirty="0" err="1" smtClean="0"/>
              <a:t>gönderildiği</a:t>
            </a:r>
            <a:r>
              <a:rPr lang="en-US" sz="2800" dirty="0" smtClean="0"/>
              <a:t> </a:t>
            </a:r>
            <a:r>
              <a:rPr lang="en-US" sz="2800" dirty="0" err="1" smtClean="0"/>
              <a:t>sınıf</a:t>
            </a:r>
            <a:r>
              <a:rPr lang="en-US" sz="2800" dirty="0" smtClean="0"/>
              <a:t> </a:t>
            </a:r>
            <a:r>
              <a:rPr lang="en-US" sz="2800" dirty="0" err="1" smtClean="0"/>
              <a:t>yapılarıdır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class </a:t>
            </a:r>
            <a:r>
              <a:rPr lang="en-US" sz="2800" dirty="0" err="1"/>
              <a:t>SonucArgs</a:t>
            </a:r>
            <a:r>
              <a:rPr lang="en-US" sz="2800" dirty="0"/>
              <a:t> : </a:t>
            </a:r>
            <a:r>
              <a:rPr lang="en-US" sz="2800" dirty="0" err="1"/>
              <a:t>EventArgs</a:t>
            </a: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    public string </a:t>
            </a:r>
            <a:r>
              <a:rPr lang="en-US" sz="2800" dirty="0" err="1"/>
              <a:t>Dosya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public string </a:t>
            </a:r>
            <a:r>
              <a:rPr lang="en-US" sz="2800" dirty="0" err="1"/>
              <a:t>Mesaj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public </a:t>
            </a:r>
            <a:r>
              <a:rPr lang="en-US" sz="2800" dirty="0" err="1"/>
              <a:t>DateTime</a:t>
            </a:r>
            <a:r>
              <a:rPr lang="en-US" sz="2800" dirty="0"/>
              <a:t> </a:t>
            </a:r>
            <a:r>
              <a:rPr lang="en-US" sz="2800" dirty="0" err="1"/>
              <a:t>Tarih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public </a:t>
            </a:r>
            <a:r>
              <a:rPr lang="en-US" sz="2800" dirty="0" err="1"/>
              <a:t>SonucArgs</a:t>
            </a:r>
            <a:r>
              <a:rPr lang="en-US" sz="2800" dirty="0"/>
              <a:t>(string </a:t>
            </a:r>
            <a:r>
              <a:rPr lang="en-US" sz="2800" dirty="0" err="1"/>
              <a:t>dosya</a:t>
            </a:r>
            <a:r>
              <a:rPr lang="en-US" sz="2800" dirty="0"/>
              <a:t>, string </a:t>
            </a:r>
            <a:r>
              <a:rPr lang="en-US" sz="2800" dirty="0" err="1"/>
              <a:t>mesaj</a:t>
            </a:r>
            <a:r>
              <a:rPr lang="en-US" sz="2800" dirty="0"/>
              <a:t>, </a:t>
            </a:r>
            <a:r>
              <a:rPr lang="en-US" sz="2800" dirty="0" err="1"/>
              <a:t>DateTime</a:t>
            </a:r>
            <a:r>
              <a:rPr lang="en-US" sz="2800" dirty="0"/>
              <a:t> </a:t>
            </a:r>
            <a:r>
              <a:rPr lang="en-US" sz="2800" dirty="0" err="1"/>
              <a:t>tarih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this.Dosya</a:t>
            </a:r>
            <a:r>
              <a:rPr lang="en-US" sz="2800" dirty="0"/>
              <a:t> = </a:t>
            </a:r>
            <a:r>
              <a:rPr lang="en-US" sz="2800" dirty="0" err="1"/>
              <a:t>dosya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this.Mesaj</a:t>
            </a:r>
            <a:r>
              <a:rPr lang="en-US" sz="2800" dirty="0"/>
              <a:t> = </a:t>
            </a:r>
            <a:r>
              <a:rPr lang="en-US" sz="2800" dirty="0" err="1"/>
              <a:t>mesaj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this.Tarih</a:t>
            </a:r>
            <a:r>
              <a:rPr lang="en-US" sz="2800" dirty="0"/>
              <a:t> = </a:t>
            </a:r>
            <a:r>
              <a:rPr lang="en-US" sz="2800" dirty="0" err="1"/>
              <a:t>tarih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32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EventArgs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dirty="0" err="1" smtClean="0"/>
              <a:t>EventHandler</a:t>
            </a:r>
            <a:r>
              <a:rPr lang="en-US" sz="6000" dirty="0" smtClean="0"/>
              <a:t> </a:t>
            </a:r>
            <a:r>
              <a:rPr lang="en-US" sz="6000" dirty="0" err="1" smtClean="0"/>
              <a:t>ile</a:t>
            </a:r>
            <a:r>
              <a:rPr lang="en-US" sz="6000" dirty="0" smtClean="0"/>
              <a:t> </a:t>
            </a:r>
            <a:r>
              <a:rPr lang="en-US" sz="6000" dirty="0" err="1" smtClean="0"/>
              <a:t>birlikte</a:t>
            </a:r>
            <a:r>
              <a:rPr lang="en-US" sz="6000" dirty="0" smtClean="0"/>
              <a:t> </a:t>
            </a:r>
            <a:r>
              <a:rPr lang="en-US" sz="6000" dirty="0" err="1" smtClean="0"/>
              <a:t>kullanımı</a:t>
            </a:r>
            <a:r>
              <a:rPr lang="en-US" sz="60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public class </a:t>
            </a:r>
            <a:r>
              <a:rPr lang="en-US" sz="2800" dirty="0" err="1"/>
              <a:t>DosyaIslemleri</a:t>
            </a: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    private string </a:t>
            </a:r>
            <a:r>
              <a:rPr lang="en-US" sz="2800" dirty="0" err="1"/>
              <a:t>Dosya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public </a:t>
            </a:r>
            <a:r>
              <a:rPr lang="en-US" sz="2800" dirty="0" err="1"/>
              <a:t>EventHandler</a:t>
            </a:r>
            <a:r>
              <a:rPr lang="en-US" sz="2800" dirty="0"/>
              <a:t>&lt;</a:t>
            </a:r>
            <a:r>
              <a:rPr lang="en-US" sz="2800" dirty="0" err="1"/>
              <a:t>SonucArgs</a:t>
            </a:r>
            <a:r>
              <a:rPr lang="en-US" sz="2800" dirty="0"/>
              <a:t>&gt; </a:t>
            </a:r>
            <a:r>
              <a:rPr lang="en-US" sz="2800" dirty="0" err="1"/>
              <a:t>DosyaSilindiginde</a:t>
            </a:r>
            <a:r>
              <a:rPr lang="en-US" sz="2800" dirty="0"/>
              <a:t>;  // event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public </a:t>
            </a:r>
            <a:r>
              <a:rPr lang="en-US" sz="2800" dirty="0" err="1"/>
              <a:t>DosyaIslemleri</a:t>
            </a:r>
            <a:r>
              <a:rPr lang="en-US" sz="2800" dirty="0"/>
              <a:t>(string </a:t>
            </a:r>
            <a:r>
              <a:rPr lang="en-US" sz="2800" dirty="0" err="1"/>
              <a:t>dosya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this.Dosya</a:t>
            </a:r>
            <a:r>
              <a:rPr lang="en-US" sz="2800" dirty="0"/>
              <a:t> = </a:t>
            </a:r>
            <a:r>
              <a:rPr lang="en-US" sz="2800" dirty="0" err="1"/>
              <a:t>dosya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public void </a:t>
            </a:r>
            <a:r>
              <a:rPr lang="en-US" sz="2800" dirty="0" err="1"/>
              <a:t>DosyayiSil</a:t>
            </a:r>
            <a:r>
              <a:rPr lang="en-US" sz="2800" dirty="0"/>
              <a:t>() {</a:t>
            </a:r>
          </a:p>
          <a:p>
            <a:pPr marL="0" indent="0">
              <a:buNone/>
            </a:pPr>
            <a:r>
              <a:rPr lang="en-US" sz="2800" dirty="0"/>
              <a:t>        if (</a:t>
            </a:r>
            <a:r>
              <a:rPr lang="en-US" sz="2800" dirty="0" err="1"/>
              <a:t>File.Exists</a:t>
            </a:r>
            <a:r>
              <a:rPr lang="en-US" sz="2800" dirty="0"/>
              <a:t>(</a:t>
            </a:r>
            <a:r>
              <a:rPr lang="en-US" sz="2800" dirty="0" err="1"/>
              <a:t>this.Dosya</a:t>
            </a:r>
            <a:r>
              <a:rPr lang="en-US" sz="2800" dirty="0"/>
              <a:t>)) {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File.Delete</a:t>
            </a:r>
            <a:r>
              <a:rPr lang="en-US" sz="2800" dirty="0"/>
              <a:t>(</a:t>
            </a:r>
            <a:r>
              <a:rPr lang="en-US" sz="2800" dirty="0" err="1"/>
              <a:t>this.Dosya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            if (</a:t>
            </a:r>
            <a:r>
              <a:rPr lang="en-US" sz="2800" dirty="0" err="1"/>
              <a:t>this.DosyaSilindiginde</a:t>
            </a:r>
            <a:r>
              <a:rPr lang="en-US" sz="2800" dirty="0"/>
              <a:t> != null) {</a:t>
            </a:r>
          </a:p>
          <a:p>
            <a:pPr marL="0" indent="0">
              <a:buNone/>
            </a:pPr>
            <a:r>
              <a:rPr lang="en-US" sz="2800" dirty="0"/>
              <a:t>                </a:t>
            </a:r>
            <a:r>
              <a:rPr lang="en-US" sz="2800" dirty="0" err="1"/>
              <a:t>this.DosyaSilindiginde</a:t>
            </a:r>
            <a:r>
              <a:rPr lang="en-US" sz="2800" dirty="0"/>
              <a:t>(this, new </a:t>
            </a:r>
            <a:r>
              <a:rPr lang="en-US" sz="2800" dirty="0" err="1"/>
              <a:t>SonucArgs</a:t>
            </a:r>
            <a:r>
              <a:rPr lang="en-US" sz="2800" dirty="0"/>
              <a:t>(</a:t>
            </a:r>
            <a:r>
              <a:rPr lang="en-US" sz="2800" dirty="0" err="1"/>
              <a:t>this.Dosya</a:t>
            </a:r>
            <a:r>
              <a:rPr lang="en-US" sz="2800" dirty="0"/>
              <a:t>, "</a:t>
            </a:r>
            <a:r>
              <a:rPr lang="en-US" sz="2800" dirty="0" err="1"/>
              <a:t>Dosya</a:t>
            </a:r>
            <a:r>
              <a:rPr lang="en-US" sz="2800" dirty="0"/>
              <a:t> </a:t>
            </a:r>
            <a:r>
              <a:rPr lang="en-US" sz="2800" dirty="0" err="1"/>
              <a:t>silindi</a:t>
            </a:r>
            <a:r>
              <a:rPr lang="en-US" sz="2800" dirty="0"/>
              <a:t>.", </a:t>
            </a:r>
            <a:r>
              <a:rPr lang="en-US" sz="2800" dirty="0" err="1"/>
              <a:t>DateTime.Now</a:t>
            </a:r>
            <a:r>
              <a:rPr lang="en-US" sz="2800" dirty="0"/>
              <a:t>));</a:t>
            </a:r>
          </a:p>
          <a:p>
            <a:pPr marL="0" indent="0">
              <a:buNone/>
            </a:pPr>
            <a:r>
              <a:rPr lang="en-US" sz="2800" dirty="0"/>
              <a:t>            }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    else {</a:t>
            </a:r>
          </a:p>
          <a:p>
            <a:pPr marL="0" indent="0">
              <a:buNone/>
            </a:pPr>
            <a:r>
              <a:rPr lang="en-US" sz="2800" dirty="0"/>
              <a:t>            if (</a:t>
            </a:r>
            <a:r>
              <a:rPr lang="en-US" sz="2800" dirty="0" err="1"/>
              <a:t>this.DosyaSilindiginde</a:t>
            </a:r>
            <a:r>
              <a:rPr lang="en-US" sz="2800" dirty="0"/>
              <a:t> != null) {</a:t>
            </a:r>
          </a:p>
          <a:p>
            <a:pPr marL="0" indent="0">
              <a:buNone/>
            </a:pPr>
            <a:r>
              <a:rPr lang="en-US" sz="2800" dirty="0"/>
              <a:t>                </a:t>
            </a:r>
            <a:r>
              <a:rPr lang="en-US" sz="2800" dirty="0" err="1"/>
              <a:t>this.DosyaSilindiginde</a:t>
            </a:r>
            <a:r>
              <a:rPr lang="en-US" sz="2800" dirty="0"/>
              <a:t>(this, new </a:t>
            </a:r>
            <a:r>
              <a:rPr lang="en-US" sz="2800" dirty="0" err="1"/>
              <a:t>SonucArgs</a:t>
            </a:r>
            <a:r>
              <a:rPr lang="en-US" sz="2800" dirty="0"/>
              <a:t>(</a:t>
            </a:r>
            <a:r>
              <a:rPr lang="en-US" sz="2800" dirty="0" err="1"/>
              <a:t>this.Dosya</a:t>
            </a:r>
            <a:r>
              <a:rPr lang="en-US" sz="2800" dirty="0"/>
              <a:t>, "</a:t>
            </a:r>
            <a:r>
              <a:rPr lang="en-US" sz="2800" dirty="0" err="1"/>
              <a:t>Dosya</a:t>
            </a:r>
            <a:r>
              <a:rPr lang="en-US" sz="2800" dirty="0"/>
              <a:t> </a:t>
            </a:r>
            <a:r>
              <a:rPr lang="en-US" sz="2800" dirty="0" err="1"/>
              <a:t>olmadığından</a:t>
            </a:r>
            <a:r>
              <a:rPr lang="en-US" sz="2800" dirty="0"/>
              <a:t> </a:t>
            </a:r>
            <a:r>
              <a:rPr lang="en-US" sz="2800" dirty="0" err="1"/>
              <a:t>dolayı</a:t>
            </a:r>
            <a:r>
              <a:rPr lang="en-US" sz="2800" dirty="0"/>
              <a:t> </a:t>
            </a:r>
            <a:r>
              <a:rPr lang="en-US" sz="2800" dirty="0" err="1"/>
              <a:t>silinemedi</a:t>
            </a:r>
            <a:r>
              <a:rPr lang="en-US" sz="2800" dirty="0"/>
              <a:t>.", </a:t>
            </a:r>
            <a:r>
              <a:rPr lang="en-US" sz="2800" dirty="0" err="1"/>
              <a:t>DateTime.Now</a:t>
            </a:r>
            <a:r>
              <a:rPr lang="en-US" sz="2800" dirty="0"/>
              <a:t>));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US" sz="2800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49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Delegate – </a:t>
            </a:r>
            <a:r>
              <a:rPr lang="en-US" dirty="0" err="1" smtClean="0"/>
              <a:t>EventHandler</a:t>
            </a:r>
            <a:r>
              <a:rPr lang="en-US" dirty="0" smtClean="0"/>
              <a:t> - </a:t>
            </a:r>
            <a:r>
              <a:rPr lang="en-US" dirty="0" err="1" smtClean="0"/>
              <a:t>EventArgs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Delegate – </a:t>
            </a:r>
            <a:r>
              <a:rPr lang="en-US" sz="2800" dirty="0" err="1"/>
              <a:t>EventHandler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dirty="0" err="1" smtClean="0"/>
              <a:t>EventArgs</a:t>
            </a:r>
            <a:r>
              <a:rPr lang="en-US" sz="2800" dirty="0" smtClean="0"/>
              <a:t> ın </a:t>
            </a:r>
            <a:r>
              <a:rPr lang="en-US" sz="2800" dirty="0" err="1" smtClean="0"/>
              <a:t>birlikte</a:t>
            </a:r>
            <a:r>
              <a:rPr lang="en-US" sz="2800" dirty="0" smtClean="0"/>
              <a:t> </a:t>
            </a:r>
            <a:r>
              <a:rPr lang="en-US" sz="2800" dirty="0" err="1" smtClean="0"/>
              <a:t>kullanımı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sz="2400" dirty="0" err="1"/>
              <a:t>DosyaIslemleri</a:t>
            </a:r>
            <a:r>
              <a:rPr lang="en-US" sz="2400" dirty="0"/>
              <a:t> </a:t>
            </a:r>
            <a:r>
              <a:rPr lang="en-US" sz="2400" dirty="0" err="1"/>
              <a:t>islem</a:t>
            </a:r>
            <a:r>
              <a:rPr lang="en-US" sz="2400" dirty="0"/>
              <a:t> = new </a:t>
            </a:r>
            <a:r>
              <a:rPr lang="en-US" sz="2400" dirty="0" err="1"/>
              <a:t>DosyaIslemleri</a:t>
            </a:r>
            <a:r>
              <a:rPr lang="en-US" sz="2400" dirty="0"/>
              <a:t>("abc.txt");</a:t>
            </a:r>
          </a:p>
          <a:p>
            <a:pPr marL="400050" lvl="1" indent="0">
              <a:buNone/>
            </a:pPr>
            <a:r>
              <a:rPr lang="en-US" sz="2400" dirty="0" err="1" smtClean="0"/>
              <a:t>islem.DosyaSilindiginde</a:t>
            </a:r>
            <a:r>
              <a:rPr lang="en-US" sz="2400" dirty="0" smtClean="0"/>
              <a:t> </a:t>
            </a:r>
            <a:r>
              <a:rPr lang="en-US" sz="2400" dirty="0"/>
              <a:t>+= </a:t>
            </a:r>
            <a:r>
              <a:rPr lang="en-US" sz="2400" dirty="0" err="1"/>
              <a:t>MetotCalistir</a:t>
            </a:r>
            <a:r>
              <a:rPr lang="en-US" sz="2400" dirty="0"/>
              <a:t>;</a:t>
            </a:r>
          </a:p>
          <a:p>
            <a:pPr marL="400050" lvl="1" indent="0">
              <a:buNone/>
            </a:pPr>
            <a:r>
              <a:rPr lang="en-US" sz="2400" dirty="0" err="1" smtClean="0"/>
              <a:t>islem.DosyayiSil</a:t>
            </a:r>
            <a:r>
              <a:rPr lang="en-US" sz="2400" dirty="0" smtClean="0"/>
              <a:t>();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 smtClean="0"/>
              <a:t>public void </a:t>
            </a:r>
            <a:r>
              <a:rPr lang="en-US" sz="2400" dirty="0" err="1"/>
              <a:t>MetotCalistir</a:t>
            </a:r>
            <a:r>
              <a:rPr lang="en-US" sz="2400" dirty="0"/>
              <a:t>(object sender, </a:t>
            </a:r>
            <a:r>
              <a:rPr lang="en-US" sz="2400" dirty="0" err="1"/>
              <a:t>SonucArgs</a:t>
            </a:r>
            <a:r>
              <a:rPr lang="en-US" sz="2400" dirty="0"/>
              <a:t> e) {</a:t>
            </a:r>
          </a:p>
          <a:p>
            <a:pPr marL="400050" lvl="1" indent="0">
              <a:buNone/>
            </a:pPr>
            <a:r>
              <a:rPr lang="en-US" sz="2400" dirty="0"/>
              <a:t>        </a:t>
            </a:r>
            <a:r>
              <a:rPr lang="en-US" sz="2400" dirty="0" err="1" smtClean="0"/>
              <a:t>MessageBox.Show</a:t>
            </a:r>
            <a:r>
              <a:rPr lang="en-US" sz="2400" dirty="0" smtClean="0"/>
              <a:t>("</a:t>
            </a:r>
            <a:r>
              <a:rPr lang="en-US" sz="2400" dirty="0" err="1"/>
              <a:t>Dosya</a:t>
            </a:r>
            <a:r>
              <a:rPr lang="en-US" sz="2400" dirty="0"/>
              <a:t>: "</a:t>
            </a:r>
            <a:r>
              <a:rPr lang="en-US" sz="2400" dirty="0" smtClean="0"/>
              <a:t> + </a:t>
            </a:r>
            <a:r>
              <a:rPr lang="en-US" sz="2400" dirty="0" err="1"/>
              <a:t>e.Dosya</a:t>
            </a:r>
            <a:r>
              <a:rPr lang="en-US" sz="2400" dirty="0"/>
              <a:t>);</a:t>
            </a:r>
          </a:p>
          <a:p>
            <a:pPr marL="40005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MessageBox.Show</a:t>
            </a:r>
            <a:r>
              <a:rPr lang="en-US" sz="2400" dirty="0" smtClean="0"/>
              <a:t>("</a:t>
            </a:r>
            <a:r>
              <a:rPr lang="en-US" sz="2400" dirty="0" err="1"/>
              <a:t>Mesaj</a:t>
            </a:r>
            <a:r>
              <a:rPr lang="en-US" sz="2400" dirty="0"/>
              <a:t>: "</a:t>
            </a:r>
            <a:r>
              <a:rPr lang="en-US" sz="2400" dirty="0" smtClean="0"/>
              <a:t> + </a:t>
            </a:r>
            <a:r>
              <a:rPr lang="en-US" sz="2400" dirty="0" err="1"/>
              <a:t>e.Mesaj</a:t>
            </a:r>
            <a:r>
              <a:rPr lang="en-US" sz="2400" dirty="0"/>
              <a:t>);</a:t>
            </a:r>
          </a:p>
          <a:p>
            <a:pPr marL="40005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MessageBox.Show</a:t>
            </a:r>
            <a:r>
              <a:rPr lang="en-US" sz="2400" dirty="0" smtClean="0"/>
              <a:t>("</a:t>
            </a:r>
            <a:r>
              <a:rPr lang="en-US" sz="2400" dirty="0" err="1"/>
              <a:t>Tarih</a:t>
            </a:r>
            <a:r>
              <a:rPr lang="en-US" sz="2400" dirty="0"/>
              <a:t>: "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e.Tarih</a:t>
            </a:r>
            <a:r>
              <a:rPr lang="en-US" sz="2400" dirty="0"/>
              <a:t>);</a:t>
            </a:r>
          </a:p>
          <a:p>
            <a:pPr marL="400050" lvl="1" indent="0">
              <a:buNone/>
            </a:pPr>
            <a:r>
              <a:rPr lang="en-US" sz="2400" dirty="0"/>
              <a:t>    }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8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Dinamik</a:t>
            </a:r>
            <a:r>
              <a:rPr lang="en-US" sz="2800" dirty="0" smtClean="0"/>
              <a:t> </a:t>
            </a:r>
            <a:r>
              <a:rPr lang="en-US" sz="2800" dirty="0" err="1" smtClean="0"/>
              <a:t>olarak</a:t>
            </a:r>
            <a:r>
              <a:rPr lang="en-US" sz="2800" dirty="0" smtClean="0"/>
              <a:t> method/</a:t>
            </a:r>
            <a:r>
              <a:rPr lang="en-US" sz="2800" dirty="0" err="1" smtClean="0"/>
              <a:t>fonksiyonları</a:t>
            </a:r>
            <a:r>
              <a:rPr lang="en-US" sz="2800" dirty="0" smtClean="0"/>
              <a:t> </a:t>
            </a:r>
            <a:r>
              <a:rPr lang="en-US" sz="2800" dirty="0" err="1" smtClean="0"/>
              <a:t>çalıştırmayı</a:t>
            </a:r>
            <a:r>
              <a:rPr lang="en-US" sz="2800" dirty="0" smtClean="0"/>
              <a:t> </a:t>
            </a:r>
            <a:r>
              <a:rPr lang="en-US" sz="2800" dirty="0" err="1" smtClean="0"/>
              <a:t>sağlar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this.</a:t>
            </a:r>
            <a:r>
              <a:rPr lang="en-US" sz="2000" dirty="0" err="1"/>
              <a:t>DosyaSilindiginde</a:t>
            </a:r>
            <a:r>
              <a:rPr lang="en-US" sz="2000" dirty="0"/>
              <a:t>?.Invoke(this, new </a:t>
            </a:r>
            <a:r>
              <a:rPr lang="en-US" sz="2000" dirty="0" err="1"/>
              <a:t>SonucArgs</a:t>
            </a:r>
            <a:r>
              <a:rPr lang="en-US" sz="2000" dirty="0"/>
              <a:t>(</a:t>
            </a:r>
            <a:r>
              <a:rPr lang="en-US" sz="2000" dirty="0" err="1"/>
              <a:t>this.Dosya</a:t>
            </a:r>
            <a:r>
              <a:rPr lang="en-US" sz="2000" dirty="0"/>
              <a:t>, "</a:t>
            </a:r>
            <a:r>
              <a:rPr lang="en-US" sz="2000" dirty="0" err="1"/>
              <a:t>Dosya</a:t>
            </a:r>
            <a:r>
              <a:rPr lang="en-US" sz="2000" dirty="0"/>
              <a:t> </a:t>
            </a:r>
            <a:r>
              <a:rPr lang="en-US" sz="2000" dirty="0" err="1" smtClean="0"/>
              <a:t>bulunamadığından</a:t>
            </a:r>
            <a:r>
              <a:rPr lang="en-US" sz="2000" dirty="0" smtClean="0"/>
              <a:t> </a:t>
            </a:r>
            <a:r>
              <a:rPr lang="en-US" sz="2000" dirty="0" err="1" smtClean="0"/>
              <a:t>silinemedi</a:t>
            </a:r>
            <a:r>
              <a:rPr lang="en-US" sz="2000" dirty="0"/>
              <a:t>.", </a:t>
            </a:r>
            <a:r>
              <a:rPr lang="en-US" sz="2000" dirty="0" err="1"/>
              <a:t>DateTime.Now</a:t>
            </a:r>
            <a:r>
              <a:rPr lang="en-US" sz="2000" dirty="0"/>
              <a:t>));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7077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C# </a:t>
            </a:r>
            <a:r>
              <a:rPr lang="en-US" dirty="0" err="1" smtClean="0"/>
              <a:t>dilinde</a:t>
            </a:r>
            <a:r>
              <a:rPr lang="en-US" dirty="0" smtClean="0"/>
              <a:t> method/</a:t>
            </a:r>
            <a:r>
              <a:rPr lang="en-US" dirty="0" err="1" smtClean="0"/>
              <a:t>fonksiyonlar</a:t>
            </a:r>
            <a:r>
              <a:rPr lang="en-US" dirty="0" smtClean="0"/>
              <a:t> </a:t>
            </a:r>
            <a:r>
              <a:rPr lang="en-US" dirty="0" err="1" smtClean="0"/>
              <a:t>bellekte</a:t>
            </a:r>
            <a:r>
              <a:rPr lang="en-US" dirty="0" smtClean="0"/>
              <a:t> </a:t>
            </a:r>
            <a:r>
              <a:rPr lang="en-US" dirty="0" err="1" smtClean="0"/>
              <a:t>tutulur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yapıların</a:t>
            </a:r>
            <a:r>
              <a:rPr lang="en-US" dirty="0" smtClean="0"/>
              <a:t> </a:t>
            </a:r>
            <a:r>
              <a:rPr lang="en-US" dirty="0" err="1" smtClean="0"/>
              <a:t>bellek</a:t>
            </a:r>
            <a:r>
              <a:rPr lang="en-US" dirty="0" smtClean="0"/>
              <a:t> </a:t>
            </a:r>
            <a:r>
              <a:rPr lang="en-US" dirty="0" err="1" smtClean="0"/>
              <a:t>adresleri</a:t>
            </a:r>
            <a:r>
              <a:rPr lang="en-US" dirty="0" smtClean="0"/>
              <a:t> </a:t>
            </a:r>
            <a:r>
              <a:rPr lang="en-US" dirty="0" err="1" smtClean="0"/>
              <a:t>bilinirse</a:t>
            </a:r>
            <a:r>
              <a:rPr lang="en-US" dirty="0" smtClean="0"/>
              <a:t> </a:t>
            </a:r>
            <a:r>
              <a:rPr lang="en-US" dirty="0" err="1" smtClean="0"/>
              <a:t>çağırılarak</a:t>
            </a:r>
            <a:r>
              <a:rPr lang="en-US" dirty="0" smtClean="0"/>
              <a:t> </a:t>
            </a:r>
            <a:r>
              <a:rPr lang="en-US" dirty="0" err="1" smtClean="0"/>
              <a:t>kullanılabilir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Bellekte</a:t>
            </a:r>
            <a:r>
              <a:rPr lang="en-US" dirty="0" smtClean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method/</a:t>
            </a:r>
            <a:r>
              <a:rPr lang="en-US" dirty="0" err="1" smtClean="0"/>
              <a:t>fonksiyonların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olay</a:t>
            </a:r>
            <a:r>
              <a:rPr lang="en-US" dirty="0" smtClean="0"/>
              <a:t> </a:t>
            </a:r>
            <a:r>
              <a:rPr lang="en-US" dirty="0" err="1" smtClean="0"/>
              <a:t>anında</a:t>
            </a:r>
            <a:r>
              <a:rPr lang="en-US" dirty="0" smtClean="0"/>
              <a:t> </a:t>
            </a:r>
            <a:r>
              <a:rPr lang="en-US" dirty="0" err="1" smtClean="0"/>
              <a:t>çağırılması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İmza</a:t>
            </a:r>
            <a:r>
              <a:rPr lang="en-US" dirty="0" smtClean="0"/>
              <a:t>: method/</a:t>
            </a:r>
            <a:r>
              <a:rPr lang="en-US" dirty="0" err="1" smtClean="0"/>
              <a:t>fonksiyonun</a:t>
            </a:r>
            <a:r>
              <a:rPr lang="en-US" dirty="0" smtClean="0"/>
              <a:t> </a:t>
            </a:r>
            <a:r>
              <a:rPr lang="en-US" dirty="0" err="1" smtClean="0"/>
              <a:t>ismi</a:t>
            </a:r>
            <a:r>
              <a:rPr lang="en-US" dirty="0" smtClean="0"/>
              <a:t> ve </a:t>
            </a:r>
            <a:r>
              <a:rPr lang="en-US" dirty="0" err="1" smtClean="0"/>
              <a:t>parametreleridir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0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Asagidaki</a:t>
            </a:r>
            <a:r>
              <a:rPr lang="en-US" dirty="0" smtClean="0"/>
              <a:t> 2 method </a:t>
            </a:r>
            <a:r>
              <a:rPr lang="en-US" dirty="0" err="1" smtClean="0"/>
              <a:t>birbirinden</a:t>
            </a:r>
            <a:r>
              <a:rPr lang="en-US" dirty="0" smtClean="0"/>
              <a:t> </a:t>
            </a:r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 smtClean="0"/>
              <a:t>imzalara</a:t>
            </a:r>
            <a:r>
              <a:rPr lang="en-US" dirty="0" smtClean="0"/>
              <a:t> </a:t>
            </a:r>
            <a:r>
              <a:rPr lang="en-US" dirty="0" err="1" smtClean="0"/>
              <a:t>sahiptir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void </a:t>
            </a:r>
            <a:r>
              <a:rPr lang="en-US" dirty="0" err="1"/>
              <a:t>Topla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sayi1, double sayi2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</a:t>
            </a:r>
            <a:r>
              <a:rPr lang="en-US" dirty="0" err="1"/>
              <a:t>Topla</a:t>
            </a:r>
            <a:r>
              <a:rPr lang="en-US" dirty="0"/>
              <a:t>(double sayi1, </a:t>
            </a:r>
            <a:r>
              <a:rPr lang="en-US" dirty="0" err="1"/>
              <a:t>int</a:t>
            </a:r>
            <a:r>
              <a:rPr lang="en-US" dirty="0"/>
              <a:t> sayi2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Bellekteki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yapılara</a:t>
            </a:r>
            <a:r>
              <a:rPr lang="en-US" dirty="0" smtClean="0"/>
              <a:t> </a:t>
            </a:r>
            <a:r>
              <a:rPr lang="en-US" dirty="0" err="1" smtClean="0"/>
              <a:t>erişebilmek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imzalarını</a:t>
            </a:r>
            <a:r>
              <a:rPr lang="en-US" dirty="0" smtClean="0"/>
              <a:t> </a:t>
            </a:r>
            <a:r>
              <a:rPr lang="en-US" dirty="0" err="1" smtClean="0"/>
              <a:t>bilmek</a:t>
            </a:r>
            <a:r>
              <a:rPr lang="en-US" dirty="0" smtClean="0"/>
              <a:t> </a:t>
            </a:r>
            <a:r>
              <a:rPr lang="en-US" dirty="0" err="1" smtClean="0"/>
              <a:t>gerekir</a:t>
            </a:r>
            <a:r>
              <a:rPr lang="en-US" dirty="0" smtClean="0"/>
              <a:t>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6697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Tanımı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delegate … </a:t>
            </a:r>
            <a:r>
              <a:rPr lang="en-US" dirty="0" err="1" smtClean="0"/>
              <a:t>TemsilciAdi</a:t>
            </a:r>
            <a:r>
              <a:rPr lang="en-US" dirty="0" smtClean="0"/>
              <a:t>(…)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Burada</a:t>
            </a:r>
            <a:r>
              <a:rPr lang="en-US" dirty="0" smtClean="0"/>
              <a:t> </a:t>
            </a:r>
            <a:r>
              <a:rPr lang="en-US" dirty="0" err="1" smtClean="0"/>
              <a:t>tanımlı</a:t>
            </a:r>
            <a:r>
              <a:rPr lang="en-US" dirty="0" smtClean="0"/>
              <a:t> delegate </a:t>
            </a:r>
            <a:r>
              <a:rPr lang="en-US" dirty="0" err="1" smtClean="0"/>
              <a:t>yapısı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yapıya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method/</a:t>
            </a:r>
            <a:r>
              <a:rPr lang="en-US" dirty="0" err="1" smtClean="0"/>
              <a:t>fonksiyonlara</a:t>
            </a:r>
            <a:r>
              <a:rPr lang="en-US" dirty="0" smtClean="0"/>
              <a:t> </a:t>
            </a:r>
            <a:r>
              <a:rPr lang="en-US" dirty="0" err="1" smtClean="0"/>
              <a:t>erişilebilir</a:t>
            </a:r>
            <a:r>
              <a:rPr lang="en-US" dirty="0" smtClean="0"/>
              <a:t>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81239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Tanımı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dirty="0" smtClean="0"/>
              <a:t>delegate </a:t>
            </a:r>
            <a:r>
              <a:rPr lang="en-US" dirty="0"/>
              <a:t>void </a:t>
            </a:r>
            <a:r>
              <a:rPr lang="en-US" dirty="0" err="1"/>
              <a:t>Temsilci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s1, </a:t>
            </a:r>
            <a:r>
              <a:rPr lang="en-US" dirty="0" err="1" smtClean="0"/>
              <a:t>int</a:t>
            </a:r>
            <a:r>
              <a:rPr lang="en-US" dirty="0" smtClean="0"/>
              <a:t> s2);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Delege</a:t>
            </a:r>
            <a:r>
              <a:rPr lang="en-US" dirty="0" smtClean="0"/>
              <a:t> </a:t>
            </a:r>
            <a:r>
              <a:rPr lang="en-US" dirty="0" err="1" smtClean="0"/>
              <a:t>edilen</a:t>
            </a:r>
            <a:r>
              <a:rPr lang="en-US" dirty="0" smtClean="0"/>
              <a:t> method: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tr-TR" dirty="0"/>
              <a:t>void Topla(int sayi1,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r-TR" dirty="0" smtClean="0"/>
              <a:t>sayi2</a:t>
            </a:r>
            <a:r>
              <a:rPr lang="tr-TR" dirty="0"/>
              <a:t>) {</a:t>
            </a:r>
          </a:p>
          <a:p>
            <a:pPr marL="400050" lvl="1" indent="0">
              <a:buNone/>
            </a:pPr>
            <a:r>
              <a:rPr lang="tr-TR" dirty="0"/>
              <a:t>        </a:t>
            </a:r>
            <a:r>
              <a:rPr lang="en-US" sz="2000" dirty="0" err="1" smtClean="0"/>
              <a:t>MessageBox.Show</a:t>
            </a:r>
            <a:r>
              <a:rPr lang="tr-TR" sz="2000" dirty="0" smtClean="0"/>
              <a:t>("</a:t>
            </a:r>
            <a:r>
              <a:rPr lang="tr-TR" sz="2000" dirty="0"/>
              <a:t>Sayı1: {0} - Sayı2: {1} - Sonuç: {2}", sayi1, sayi2, sayi1 + sayi2);</a:t>
            </a:r>
          </a:p>
          <a:p>
            <a:pPr marL="400050" lvl="1" indent="0">
              <a:buNone/>
            </a:pPr>
            <a:r>
              <a:rPr lang="tr-TR" dirty="0"/>
              <a:t>    </a:t>
            </a:r>
            <a:r>
              <a:rPr lang="tr-TR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Kullanımı</a:t>
            </a:r>
            <a:r>
              <a:rPr lang="en-US" dirty="0" smtClean="0"/>
              <a:t>:</a:t>
            </a:r>
            <a:endParaRPr lang="en-US" dirty="0"/>
          </a:p>
          <a:p>
            <a:pPr marL="400050" lvl="1" indent="0">
              <a:buNone/>
            </a:pPr>
            <a:r>
              <a:rPr lang="tr-TR" dirty="0"/>
              <a:t>Temsilci Metot = Topla</a:t>
            </a:r>
            <a:r>
              <a:rPr lang="tr-TR" dirty="0" smtClean="0"/>
              <a:t>;</a:t>
            </a:r>
            <a:r>
              <a:rPr lang="en-US" dirty="0"/>
              <a:t> //</a:t>
            </a:r>
            <a:r>
              <a:rPr lang="en-US" dirty="0" err="1"/>
              <a:t>Temsilci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= new </a:t>
            </a:r>
            <a:r>
              <a:rPr lang="en-US" dirty="0" err="1"/>
              <a:t>Temsilci</a:t>
            </a:r>
            <a:r>
              <a:rPr lang="en-US" dirty="0"/>
              <a:t>(</a:t>
            </a:r>
            <a:r>
              <a:rPr lang="en-US" dirty="0" err="1"/>
              <a:t>Topla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tr-TR" dirty="0" smtClean="0"/>
              <a:t>Metot(</a:t>
            </a:r>
            <a:r>
              <a:rPr lang="en-US" dirty="0" smtClean="0"/>
              <a:t>6</a:t>
            </a:r>
            <a:r>
              <a:rPr lang="tr-TR" dirty="0" smtClean="0"/>
              <a:t>, </a:t>
            </a:r>
            <a:r>
              <a:rPr lang="en-US" dirty="0" smtClean="0"/>
              <a:t>15</a:t>
            </a:r>
            <a:r>
              <a:rPr lang="tr-TR" dirty="0" smtClean="0"/>
              <a:t>);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24204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Delegate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Delegate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oluşturulan</a:t>
            </a:r>
            <a:r>
              <a:rPr lang="en-US" dirty="0" smtClean="0"/>
              <a:t> </a:t>
            </a:r>
            <a:r>
              <a:rPr lang="en-US" dirty="0" err="1" smtClean="0"/>
              <a:t>temsilci</a:t>
            </a:r>
            <a:r>
              <a:rPr lang="en-US" dirty="0" smtClean="0"/>
              <a:t> </a:t>
            </a: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method/</a:t>
            </a:r>
            <a:r>
              <a:rPr lang="en-US" dirty="0" err="1" smtClean="0"/>
              <a:t>fonksiyona</a:t>
            </a:r>
            <a:r>
              <a:rPr lang="en-US" dirty="0" smtClean="0"/>
              <a:t> </a:t>
            </a:r>
            <a:r>
              <a:rPr lang="en-US" dirty="0" err="1" smtClean="0"/>
              <a:t>bağlanabilir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delegate void </a:t>
            </a:r>
            <a:r>
              <a:rPr lang="en-US" dirty="0" err="1"/>
              <a:t>Temsilci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s1,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s2);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Topla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sayi1,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sayi2)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400" dirty="0" err="1"/>
              <a:t>MessageBox.Show</a:t>
            </a:r>
            <a:r>
              <a:rPr lang="en-US" sz="2400" dirty="0"/>
              <a:t>("Sayı1: {0} - Sayı2: {1} - </a:t>
            </a:r>
            <a:r>
              <a:rPr lang="en-US" sz="2400" dirty="0" err="1"/>
              <a:t>Sonuç</a:t>
            </a:r>
            <a:r>
              <a:rPr lang="en-US" sz="2400" dirty="0"/>
              <a:t>: {2}", sayi1, sayi2, sayi1 + sayi2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Carp(</a:t>
            </a:r>
            <a:r>
              <a:rPr lang="en-US" dirty="0" err="1"/>
              <a:t>int</a:t>
            </a:r>
            <a:r>
              <a:rPr lang="en-US" dirty="0"/>
              <a:t> sayi1,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sayi2)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       </a:t>
            </a:r>
            <a:r>
              <a:rPr lang="en-US" sz="2400" dirty="0" err="1" smtClean="0"/>
              <a:t>MessageBox.Show</a:t>
            </a:r>
            <a:r>
              <a:rPr lang="en-US" sz="2400" dirty="0" smtClean="0"/>
              <a:t>("</a:t>
            </a:r>
            <a:r>
              <a:rPr lang="en-US" sz="2400" dirty="0"/>
              <a:t>Sayı1: {0} - Sayı2: {1} - </a:t>
            </a:r>
            <a:r>
              <a:rPr lang="en-US" sz="2400" dirty="0" err="1"/>
              <a:t>Sonuç</a:t>
            </a:r>
            <a:r>
              <a:rPr lang="en-US" sz="2400" dirty="0"/>
              <a:t>: {2}", sayi1, sayi2, sayi1 * sayi2);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54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Delegate (+/- </a:t>
            </a:r>
            <a:r>
              <a:rPr lang="en-US" dirty="0" err="1" smtClean="0"/>
              <a:t>Operatörü</a:t>
            </a:r>
            <a:r>
              <a:rPr lang="en-US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Delegate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oluşturulan</a:t>
            </a:r>
            <a:r>
              <a:rPr lang="en-US" dirty="0" smtClean="0"/>
              <a:t> </a:t>
            </a:r>
            <a:r>
              <a:rPr lang="en-US" dirty="0" err="1" smtClean="0"/>
              <a:t>temsilci</a:t>
            </a:r>
            <a:r>
              <a:rPr lang="en-US" dirty="0" smtClean="0"/>
              <a:t> method/</a:t>
            </a:r>
            <a:r>
              <a:rPr lang="en-US" dirty="0" err="1" smtClean="0"/>
              <a:t>fonksiyonlar</a:t>
            </a:r>
            <a:r>
              <a:rPr lang="en-US" dirty="0" smtClean="0"/>
              <a:t> +/- </a:t>
            </a:r>
            <a:r>
              <a:rPr lang="en-US" dirty="0" err="1" smtClean="0"/>
              <a:t>operatörü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bağlanabilir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+ ve += </a:t>
            </a:r>
            <a:r>
              <a:rPr lang="en-US" dirty="0" err="1" smtClean="0"/>
              <a:t>operatörü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 err="1" smtClean="0"/>
              <a:t>Eklenen</a:t>
            </a:r>
            <a:r>
              <a:rPr lang="en-US" dirty="0" smtClean="0"/>
              <a:t>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çıkarmak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veya</a:t>
            </a:r>
            <a:r>
              <a:rPr lang="en-US" dirty="0"/>
              <a:t> -= </a:t>
            </a:r>
            <a:r>
              <a:rPr lang="en-US" dirty="0" err="1"/>
              <a:t>operatörü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679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Delegate (+/- </a:t>
            </a:r>
            <a:r>
              <a:rPr lang="en-US" dirty="0" err="1" smtClean="0"/>
              <a:t>Operatörü</a:t>
            </a:r>
            <a:r>
              <a:rPr lang="en-US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2800" dirty="0" smtClean="0"/>
              <a:t>Temsilci </a:t>
            </a:r>
            <a:r>
              <a:rPr lang="nn-NO" sz="2800" dirty="0"/>
              <a:t>Metot = Topla;  </a:t>
            </a:r>
            <a:r>
              <a:rPr lang="nn-NO" sz="1800" dirty="0"/>
              <a:t>// Temsilci Metot = new Temsilci(Topla);</a:t>
            </a:r>
          </a:p>
          <a:p>
            <a:pPr marL="0" indent="0">
              <a:buNone/>
            </a:pPr>
            <a:r>
              <a:rPr lang="nn-NO" sz="2800" dirty="0" smtClean="0"/>
              <a:t>Metot </a:t>
            </a:r>
            <a:r>
              <a:rPr lang="nn-NO" sz="2800" dirty="0"/>
              <a:t>+= Carp;</a:t>
            </a:r>
          </a:p>
          <a:p>
            <a:pPr marL="0" indent="0">
              <a:buNone/>
            </a:pPr>
            <a:r>
              <a:rPr lang="nn-NO" sz="2800" dirty="0" smtClean="0"/>
              <a:t>Metot </a:t>
            </a:r>
            <a:r>
              <a:rPr lang="nn-NO" sz="2800" dirty="0"/>
              <a:t>= Metot + Topla;</a:t>
            </a:r>
          </a:p>
          <a:p>
            <a:pPr marL="0" indent="0">
              <a:buNone/>
            </a:pPr>
            <a:r>
              <a:rPr lang="nn-NO" sz="2800" dirty="0" smtClean="0"/>
              <a:t>Metot </a:t>
            </a:r>
            <a:r>
              <a:rPr lang="nn-NO" sz="2800" dirty="0"/>
              <a:t>-= Topla;</a:t>
            </a:r>
          </a:p>
          <a:p>
            <a:pPr marL="0" indent="0">
              <a:buNone/>
            </a:pPr>
            <a:r>
              <a:rPr lang="nn-NO" sz="2800" dirty="0" smtClean="0"/>
              <a:t>Metot(3, 7);</a:t>
            </a:r>
            <a:endParaRPr lang="en-US" sz="2800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80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EventHandler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.NET Framework </a:t>
            </a:r>
            <a:r>
              <a:rPr lang="en-US" sz="2800" dirty="0" err="1" smtClean="0"/>
              <a:t>içerisinde</a:t>
            </a:r>
            <a:r>
              <a:rPr lang="en-US" sz="2800" dirty="0" smtClean="0"/>
              <a:t> </a:t>
            </a:r>
            <a:r>
              <a:rPr lang="en-US" sz="2800" dirty="0" err="1" smtClean="0"/>
              <a:t>tanımlı</a:t>
            </a:r>
            <a:r>
              <a:rPr lang="en-US" sz="2800" dirty="0" smtClean="0"/>
              <a:t> </a:t>
            </a:r>
            <a:r>
              <a:rPr lang="en-US" sz="2800" dirty="0" err="1" smtClean="0"/>
              <a:t>olay</a:t>
            </a:r>
            <a:r>
              <a:rPr lang="en-US" sz="2800" dirty="0" smtClean="0"/>
              <a:t> </a:t>
            </a:r>
            <a:r>
              <a:rPr lang="en-US" sz="2800" dirty="0" err="1" smtClean="0"/>
              <a:t>temsilcisidir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object ve </a:t>
            </a:r>
            <a:r>
              <a:rPr lang="en-US" sz="2800" dirty="0" err="1" smtClean="0"/>
              <a:t>EventArgs</a:t>
            </a:r>
            <a:r>
              <a:rPr lang="en-US" sz="2800" dirty="0" smtClean="0"/>
              <a:t> </a:t>
            </a:r>
            <a:r>
              <a:rPr lang="en-US" sz="2800" dirty="0" err="1" smtClean="0"/>
              <a:t>parametrelerini</a:t>
            </a:r>
            <a:r>
              <a:rPr lang="en-US" sz="2800" dirty="0" smtClean="0"/>
              <a:t> </a:t>
            </a:r>
            <a:r>
              <a:rPr lang="en-US" sz="2800" dirty="0" err="1" smtClean="0"/>
              <a:t>alır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object </a:t>
            </a:r>
            <a:r>
              <a:rPr lang="en-US" sz="2800" dirty="0" err="1" smtClean="0"/>
              <a:t>parametresi</a:t>
            </a:r>
            <a:r>
              <a:rPr lang="en-US" sz="2800" dirty="0" smtClean="0"/>
              <a:t> </a:t>
            </a:r>
            <a:r>
              <a:rPr lang="en-US" sz="2800" dirty="0" err="1" smtClean="0"/>
              <a:t>girişte</a:t>
            </a:r>
            <a:r>
              <a:rPr lang="en-US" sz="2800" dirty="0" smtClean="0"/>
              <a:t> </a:t>
            </a:r>
            <a:r>
              <a:rPr lang="en-US" sz="2800" dirty="0" err="1" smtClean="0"/>
              <a:t>tüm</a:t>
            </a:r>
            <a:r>
              <a:rPr lang="en-US" sz="2800" dirty="0" smtClean="0"/>
              <a:t> </a:t>
            </a:r>
            <a:r>
              <a:rPr lang="en-US" sz="2800" dirty="0" err="1" smtClean="0"/>
              <a:t>elemanları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nesne</a:t>
            </a:r>
            <a:r>
              <a:rPr lang="en-US" sz="2800" dirty="0" smtClean="0"/>
              <a:t> </a:t>
            </a:r>
            <a:r>
              <a:rPr lang="en-US" sz="2800" dirty="0" err="1" smtClean="0"/>
              <a:t>olarak</a:t>
            </a:r>
            <a:r>
              <a:rPr lang="en-US" sz="2800" dirty="0" smtClean="0"/>
              <a:t> </a:t>
            </a:r>
            <a:r>
              <a:rPr lang="en-US" sz="2800" dirty="0" err="1" smtClean="0"/>
              <a:t>tanımlayabilmeyi</a:t>
            </a:r>
            <a:r>
              <a:rPr lang="en-US" sz="2800" dirty="0" smtClean="0"/>
              <a:t> </a:t>
            </a:r>
            <a:r>
              <a:rPr lang="en-US" sz="2800" dirty="0" err="1" smtClean="0"/>
              <a:t>sağlar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EventArgs</a:t>
            </a:r>
            <a:r>
              <a:rPr lang="en-US" sz="2800" dirty="0" smtClean="0"/>
              <a:t> </a:t>
            </a:r>
            <a:r>
              <a:rPr lang="en-US" sz="2800" dirty="0" err="1" smtClean="0"/>
              <a:t>olayın</a:t>
            </a:r>
            <a:r>
              <a:rPr lang="en-US" sz="2800" dirty="0" smtClean="0"/>
              <a:t> alt </a:t>
            </a:r>
            <a:r>
              <a:rPr lang="en-US" sz="2800" dirty="0" err="1" smtClean="0"/>
              <a:t>özelliklerini</a:t>
            </a:r>
            <a:r>
              <a:rPr lang="en-US" sz="2800" dirty="0" smtClean="0"/>
              <a:t> </a:t>
            </a:r>
            <a:r>
              <a:rPr lang="en-US" sz="2800" dirty="0" err="1" smtClean="0"/>
              <a:t>içerir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31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609</Words>
  <Application>Microsoft Office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Nesne Tabanlı Programlama  Hafta 10</vt:lpstr>
      <vt:lpstr>Delegate</vt:lpstr>
      <vt:lpstr>Delegate</vt:lpstr>
      <vt:lpstr>Delegate</vt:lpstr>
      <vt:lpstr>Delegate</vt:lpstr>
      <vt:lpstr>Multi Delegate</vt:lpstr>
      <vt:lpstr>Multi Delegate (+/- Operatörü)</vt:lpstr>
      <vt:lpstr>Multi Delegate (+/- Operatörü)</vt:lpstr>
      <vt:lpstr>EventHandler</vt:lpstr>
      <vt:lpstr>EventArgs</vt:lpstr>
      <vt:lpstr>EventArgs</vt:lpstr>
      <vt:lpstr>Delegate – EventHandler - EventArgs</vt:lpstr>
      <vt:lpstr>Invoke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170</cp:revision>
  <dcterms:created xsi:type="dcterms:W3CDTF">2006-08-16T00:00:00Z</dcterms:created>
  <dcterms:modified xsi:type="dcterms:W3CDTF">2021-12-06T20:38:53Z</dcterms:modified>
</cp:coreProperties>
</file>