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4" r:id="rId3"/>
    <p:sldId id="364" r:id="rId4"/>
    <p:sldId id="365" r:id="rId5"/>
    <p:sldId id="366" r:id="rId6"/>
    <p:sldId id="258" r:id="rId7"/>
    <p:sldId id="353" r:id="rId8"/>
    <p:sldId id="367" r:id="rId9"/>
    <p:sldId id="355" r:id="rId10"/>
    <p:sldId id="368" r:id="rId11"/>
    <p:sldId id="3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3FF2-E0F1-4EAF-ADD6-3DEECA0DB7A7}" type="datetimeFigureOut">
              <a:rPr lang="tr-TR" smtClean="0"/>
              <a:t>19.12.2021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74EB-38E3-4179-B3AF-E846D4B4E7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36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Hafta </a:t>
            </a:r>
            <a:r>
              <a:rPr lang="en-US" smtClean="0"/>
              <a:t>11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Kontrol</a:t>
            </a:r>
            <a:r>
              <a:rPr lang="en-US" smtClean="0"/>
              <a:t>(out 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a.ToString</a:t>
            </a:r>
            <a:r>
              <a:rPr lang="en-US" dirty="0"/>
              <a:t>()); //a </a:t>
            </a:r>
            <a:r>
              <a:rPr lang="en-US" dirty="0" err="1"/>
              <a:t>degeri</a:t>
            </a:r>
            <a:r>
              <a:rPr lang="en-US" dirty="0"/>
              <a:t> 7 dir.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Kontrol</a:t>
            </a:r>
            <a:r>
              <a:rPr lang="en-US" dirty="0" smtClean="0"/>
              <a:t>(out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a=7;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5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</a:t>
            </a:r>
            <a:r>
              <a:rPr lang="en-US" sz="2400" dirty="0" err="1" smtClean="0"/>
              <a:t>sGirilenSayi</a:t>
            </a:r>
            <a:r>
              <a:rPr lang="en-US" sz="2400" dirty="0" smtClean="0"/>
              <a:t> </a:t>
            </a:r>
            <a:r>
              <a:rPr lang="en-US" sz="2400" dirty="0"/>
              <a:t>= "1453";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iSayi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bool </a:t>
            </a:r>
            <a:r>
              <a:rPr lang="en-US" sz="2400" dirty="0" err="1" smtClean="0"/>
              <a:t>bSonuc</a:t>
            </a:r>
            <a:r>
              <a:rPr lang="en-US" sz="2400" dirty="0" smtClean="0"/>
              <a:t>= </a:t>
            </a:r>
            <a:r>
              <a:rPr lang="en-US" sz="2400" dirty="0" err="1" smtClean="0"/>
              <a:t>int.TryParse</a:t>
            </a:r>
            <a:r>
              <a:rPr lang="en-US" sz="2400" dirty="0" smtClean="0"/>
              <a:t>(</a:t>
            </a:r>
            <a:r>
              <a:rPr lang="en-US" sz="2400" dirty="0" err="1" smtClean="0"/>
              <a:t>sGirilenSayi</a:t>
            </a:r>
            <a:r>
              <a:rPr lang="en-US" sz="2400" dirty="0"/>
              <a:t>, out </a:t>
            </a:r>
            <a:r>
              <a:rPr lang="en-US" sz="2400" dirty="0" err="1" smtClean="0"/>
              <a:t>iSayi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 smtClean="0"/>
              <a:t>(</a:t>
            </a:r>
            <a:r>
              <a:rPr lang="en-US" sz="2400" dirty="0" err="1"/>
              <a:t>bSonuc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(“</a:t>
            </a:r>
            <a:r>
              <a:rPr lang="en-US" sz="2400" dirty="0" err="1" smtClean="0"/>
              <a:t>Girilen</a:t>
            </a:r>
            <a:r>
              <a:rPr lang="en-US" sz="2400" dirty="0" smtClean="0"/>
              <a:t> tam </a:t>
            </a:r>
            <a:r>
              <a:rPr lang="en-US" sz="2400" dirty="0" err="1" smtClean="0"/>
              <a:t>sayı</a:t>
            </a:r>
            <a:r>
              <a:rPr lang="en-US" sz="2400" dirty="0" smtClean="0"/>
              <a:t>:” + </a:t>
            </a:r>
            <a:r>
              <a:rPr lang="en-US" sz="2400" dirty="0" err="1"/>
              <a:t>iSayi</a:t>
            </a:r>
            <a:r>
              <a:rPr lang="en-US" sz="2400" dirty="0" err="1" smtClean="0"/>
              <a:t>.ToString</a:t>
            </a:r>
            <a:r>
              <a:rPr lang="en-US" sz="2400" dirty="0"/>
              <a:t>());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else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(“</a:t>
            </a:r>
            <a:r>
              <a:rPr lang="en-US" sz="2400" dirty="0" err="1" smtClean="0"/>
              <a:t>Girilen</a:t>
            </a:r>
            <a:r>
              <a:rPr lang="en-US" sz="2400" dirty="0" smtClean="0"/>
              <a:t> </a:t>
            </a:r>
            <a:r>
              <a:rPr lang="en-US" sz="2400" dirty="0" err="1" smtClean="0"/>
              <a:t>değer</a:t>
            </a:r>
            <a:r>
              <a:rPr lang="en-US" sz="2400" dirty="0" smtClean="0"/>
              <a:t> tam </a:t>
            </a:r>
            <a:r>
              <a:rPr lang="en-US" sz="2400" dirty="0" err="1" smtClean="0"/>
              <a:t>sayı</a:t>
            </a:r>
            <a:r>
              <a:rPr lang="en-US" sz="2400" dirty="0" smtClean="0"/>
              <a:t> </a:t>
            </a:r>
            <a:r>
              <a:rPr lang="en-US" sz="2400" dirty="0" err="1" smtClean="0"/>
              <a:t>değil</a:t>
            </a:r>
            <a:r>
              <a:rPr lang="en-US" sz="2400" dirty="0" smtClean="0"/>
              <a:t>.”);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3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C# </a:t>
            </a:r>
            <a:r>
              <a:rPr lang="en-US" dirty="0" err="1" smtClean="0"/>
              <a:t>dilinde</a:t>
            </a:r>
            <a:r>
              <a:rPr lang="en-US" dirty="0" smtClean="0"/>
              <a:t> method/</a:t>
            </a:r>
            <a:r>
              <a:rPr lang="en-US" dirty="0" err="1" smtClean="0"/>
              <a:t>fonksiyonlara</a:t>
            </a:r>
            <a:r>
              <a:rPr lang="en-US" dirty="0" smtClean="0"/>
              <a:t> </a:t>
            </a:r>
            <a:r>
              <a:rPr lang="en-US" dirty="0" err="1" smtClean="0"/>
              <a:t>verilen</a:t>
            </a:r>
            <a:r>
              <a:rPr lang="en-US" dirty="0" smtClean="0"/>
              <a:t> </a:t>
            </a:r>
            <a:r>
              <a:rPr lang="en-US" dirty="0" err="1" smtClean="0"/>
              <a:t>parametrelerin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 </a:t>
            </a:r>
            <a:r>
              <a:rPr lang="en-US" dirty="0" err="1" smtClean="0"/>
              <a:t>belirsiz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tipte</a:t>
            </a:r>
            <a:r>
              <a:rPr lang="en-US" dirty="0" smtClean="0"/>
              <a:t> </a:t>
            </a:r>
            <a:r>
              <a:rPr lang="en-US" dirty="0" err="1" smtClean="0"/>
              <a:t>sınırsız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girişine</a:t>
            </a:r>
            <a:r>
              <a:rPr lang="en-US" dirty="0" smtClean="0"/>
              <a:t> </a:t>
            </a:r>
            <a:r>
              <a:rPr lang="en-US" dirty="0" err="1" smtClean="0"/>
              <a:t>olanak</a:t>
            </a:r>
            <a:r>
              <a:rPr lang="en-US" dirty="0" smtClean="0"/>
              <a:t> </a:t>
            </a:r>
            <a:r>
              <a:rPr lang="en-US" dirty="0" err="1" smtClean="0"/>
              <a:t>tanır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yöntemle</a:t>
            </a:r>
            <a:r>
              <a:rPr lang="en-US" dirty="0" smtClean="0"/>
              <a:t> </a:t>
            </a:r>
            <a:r>
              <a:rPr lang="en-US" dirty="0" err="1" smtClean="0"/>
              <a:t>oluşturulan</a:t>
            </a:r>
            <a:r>
              <a:rPr lang="en-US" dirty="0" smtClean="0"/>
              <a:t> method/</a:t>
            </a:r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dirty="0" err="1" smtClean="0"/>
              <a:t>aşırı</a:t>
            </a:r>
            <a:r>
              <a:rPr lang="en-US" dirty="0" smtClean="0"/>
              <a:t> </a:t>
            </a:r>
            <a:r>
              <a:rPr lang="en-US" dirty="0" err="1" smtClean="0"/>
              <a:t>yüklenmiş</a:t>
            </a:r>
            <a:r>
              <a:rPr lang="en-US" dirty="0" smtClean="0"/>
              <a:t> </a:t>
            </a:r>
            <a:r>
              <a:rPr lang="en-US" dirty="0" err="1" smtClean="0"/>
              <a:t>olurlar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Klasik</a:t>
            </a:r>
            <a:r>
              <a:rPr lang="en-US" dirty="0" smtClean="0"/>
              <a:t> </a:t>
            </a:r>
            <a:r>
              <a:rPr lang="en-US" dirty="0" err="1" smtClean="0"/>
              <a:t>yapı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Topla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sayi1, </a:t>
            </a:r>
            <a:r>
              <a:rPr lang="en-US" dirty="0" err="1"/>
              <a:t>int</a:t>
            </a:r>
            <a:r>
              <a:rPr lang="en-US" dirty="0"/>
              <a:t> sayi2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Sınırsız</a:t>
            </a:r>
            <a:r>
              <a:rPr lang="en-US" dirty="0" smtClean="0"/>
              <a:t> </a:t>
            </a:r>
            <a:r>
              <a:rPr lang="en-US" dirty="0" err="1" smtClean="0"/>
              <a:t>yapı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Topla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sayilar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Topla</a:t>
            </a:r>
            <a:r>
              <a:rPr lang="en-US" dirty="0"/>
              <a:t>(1, 2</a:t>
            </a:r>
            <a:r>
              <a:rPr lang="en-US" dirty="0" smtClean="0"/>
              <a:t>);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hangi</a:t>
            </a:r>
            <a:r>
              <a:rPr lang="en-US" dirty="0" smtClean="0"/>
              <a:t> method </a:t>
            </a:r>
            <a:r>
              <a:rPr lang="en-US" dirty="0" err="1" smtClean="0"/>
              <a:t>önceliklidir</a:t>
            </a:r>
            <a:r>
              <a:rPr lang="en-US" dirty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Topla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iSayi1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iSayi2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Topla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 smtClean="0"/>
              <a:t>iSayilar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Aşırı</a:t>
            </a:r>
            <a:r>
              <a:rPr lang="en-US" dirty="0" smtClean="0"/>
              <a:t> </a:t>
            </a:r>
            <a:r>
              <a:rPr lang="en-US" dirty="0" err="1" smtClean="0"/>
              <a:t>yüklenmemiş</a:t>
            </a:r>
            <a:r>
              <a:rPr lang="en-US" dirty="0" smtClean="0"/>
              <a:t> (normal) method/</a:t>
            </a:r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dirty="0" err="1" smtClean="0"/>
              <a:t>önceliklidir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Stack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r>
              <a:rPr lang="en-US" dirty="0" smtClean="0"/>
              <a:t> </a:t>
            </a:r>
            <a:r>
              <a:rPr lang="en-US" dirty="0" err="1" smtClean="0"/>
              <a:t>belleğin</a:t>
            </a:r>
            <a:r>
              <a:rPr lang="en-US" dirty="0" smtClean="0"/>
              <a:t> stack </a:t>
            </a:r>
            <a:r>
              <a:rPr lang="en-US" dirty="0" err="1" smtClean="0"/>
              <a:t>bölgesinde</a:t>
            </a:r>
            <a:r>
              <a:rPr lang="en-US" dirty="0" smtClean="0"/>
              <a:t> </a:t>
            </a:r>
            <a:r>
              <a:rPr lang="en-US" dirty="0" err="1" smtClean="0"/>
              <a:t>tutulur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Stack </a:t>
            </a:r>
            <a:r>
              <a:rPr lang="en-US" dirty="0" err="1" smtClean="0"/>
              <a:t>bölgesindeki</a:t>
            </a:r>
            <a:r>
              <a:rPr lang="en-US" dirty="0" smtClean="0"/>
              <a:t> </a:t>
            </a:r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değeri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method/</a:t>
            </a:r>
            <a:r>
              <a:rPr lang="en-US" dirty="0" err="1" smtClean="0"/>
              <a:t>fonksiyona</a:t>
            </a:r>
            <a:r>
              <a:rPr lang="en-US" dirty="0" smtClean="0"/>
              <a:t> </a:t>
            </a:r>
            <a:r>
              <a:rPr lang="en-US" dirty="0" err="1" smtClean="0"/>
              <a:t>gönderildiğinde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yapılan</a:t>
            </a:r>
            <a:r>
              <a:rPr lang="en-US" dirty="0" smtClean="0"/>
              <a:t> </a:t>
            </a:r>
            <a:r>
              <a:rPr lang="en-US" dirty="0" err="1" smtClean="0"/>
              <a:t>değişikliklerden</a:t>
            </a:r>
            <a:r>
              <a:rPr lang="en-US" dirty="0" smtClean="0"/>
              <a:t> </a:t>
            </a:r>
            <a:r>
              <a:rPr lang="en-US" dirty="0" err="1" smtClean="0"/>
              <a:t>etkilenmez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Form_Load</a:t>
            </a:r>
            <a:r>
              <a:rPr lang="en-US" dirty="0" smtClean="0"/>
              <a:t>(….)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 smtClean="0"/>
              <a:t>  a=5;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Kontrol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a.ToString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Kontrol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a=7;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 (Memory Heap)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takısıdır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Değişkenin</a:t>
            </a:r>
            <a:r>
              <a:rPr lang="en-US" dirty="0" smtClean="0"/>
              <a:t> </a:t>
            </a:r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tutulmasını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Referans</a:t>
            </a:r>
            <a:r>
              <a:rPr lang="en-US" dirty="0" smtClean="0"/>
              <a:t> </a:t>
            </a:r>
            <a:r>
              <a:rPr lang="en-US" dirty="0" err="1" smtClean="0"/>
              <a:t>değişkenler</a:t>
            </a:r>
            <a:r>
              <a:rPr lang="en-US" dirty="0" smtClean="0"/>
              <a:t> </a:t>
            </a:r>
            <a:r>
              <a:rPr lang="en-US" dirty="0" err="1" smtClean="0"/>
              <a:t>belleğin</a:t>
            </a:r>
            <a:r>
              <a:rPr lang="en-US" dirty="0" smtClean="0"/>
              <a:t> heap </a:t>
            </a:r>
            <a:r>
              <a:rPr lang="en-US" dirty="0" err="1" smtClean="0"/>
              <a:t>alanında</a:t>
            </a:r>
            <a:r>
              <a:rPr lang="en-US" dirty="0" smtClean="0"/>
              <a:t> </a:t>
            </a:r>
            <a:r>
              <a:rPr lang="en-US" dirty="0" err="1" smtClean="0"/>
              <a:t>tutulur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Heap </a:t>
            </a:r>
            <a:r>
              <a:rPr lang="en-US" dirty="0" err="1" smtClean="0"/>
              <a:t>alanindaki</a:t>
            </a:r>
            <a:r>
              <a:rPr lang="en-US" dirty="0" smtClean="0"/>
              <a:t> </a:t>
            </a:r>
            <a:r>
              <a:rPr lang="en-US" dirty="0" err="1" smtClean="0"/>
              <a:t>tutulan</a:t>
            </a:r>
            <a:r>
              <a:rPr lang="en-US" dirty="0" smtClean="0"/>
              <a:t> </a:t>
            </a:r>
            <a:r>
              <a:rPr lang="en-US" dirty="0" err="1" smtClean="0"/>
              <a:t>değişkene</a:t>
            </a:r>
            <a:r>
              <a:rPr lang="en-US" dirty="0" smtClean="0"/>
              <a:t> </a:t>
            </a:r>
            <a:r>
              <a:rPr lang="en-US" dirty="0" err="1" smtClean="0"/>
              <a:t>adresi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erişildiğinden</a:t>
            </a:r>
            <a:r>
              <a:rPr lang="en-US" dirty="0" smtClean="0"/>
              <a:t>,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yerde</a:t>
            </a:r>
            <a:r>
              <a:rPr lang="en-US" dirty="0" smtClean="0"/>
              <a:t> </a:t>
            </a:r>
            <a:r>
              <a:rPr lang="en-US" dirty="0" err="1" smtClean="0"/>
              <a:t>yapılan</a:t>
            </a:r>
            <a:r>
              <a:rPr lang="en-US" dirty="0" smtClean="0"/>
              <a:t> </a:t>
            </a:r>
            <a:r>
              <a:rPr lang="en-US" dirty="0" err="1" smtClean="0"/>
              <a:t>değişiklik</a:t>
            </a:r>
            <a:r>
              <a:rPr lang="en-US" dirty="0" smtClean="0"/>
              <a:t> original </a:t>
            </a:r>
            <a:r>
              <a:rPr lang="en-US" dirty="0" err="1" smtClean="0"/>
              <a:t>değişkeni</a:t>
            </a:r>
            <a:r>
              <a:rPr lang="en-US" dirty="0" smtClean="0"/>
              <a:t> de </a:t>
            </a:r>
            <a:r>
              <a:rPr lang="en-US" dirty="0" err="1" smtClean="0"/>
              <a:t>değiştirir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 </a:t>
            </a:r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öncesi</a:t>
            </a:r>
            <a:r>
              <a:rPr lang="en-US" dirty="0" smtClean="0"/>
              <a:t> </a:t>
            </a:r>
            <a:r>
              <a:rPr lang="en-US" dirty="0" err="1" smtClean="0"/>
              <a:t>değeri</a:t>
            </a:r>
            <a:r>
              <a:rPr lang="en-US" dirty="0" smtClean="0"/>
              <a:t> </a:t>
            </a:r>
            <a:r>
              <a:rPr lang="en-US" dirty="0" err="1" smtClean="0"/>
              <a:t>atanmış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a=5;</a:t>
            </a:r>
          </a:p>
          <a:p>
            <a:pPr marL="0" indent="0">
              <a:buNone/>
            </a:pPr>
            <a:r>
              <a:rPr lang="en-US" dirty="0" err="1" smtClean="0"/>
              <a:t>Kontrol</a:t>
            </a:r>
            <a:r>
              <a:rPr lang="en-US" smtClean="0"/>
              <a:t>(ref 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a.ToString</a:t>
            </a:r>
            <a:r>
              <a:rPr lang="en-US" dirty="0" smtClean="0"/>
              <a:t>()); //a </a:t>
            </a:r>
            <a:r>
              <a:rPr lang="en-US" dirty="0" err="1" smtClean="0"/>
              <a:t>degeri</a:t>
            </a:r>
            <a:r>
              <a:rPr lang="en-US" dirty="0" smtClean="0"/>
              <a:t> 7 dir.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Kontrol</a:t>
            </a:r>
            <a:r>
              <a:rPr lang="en-US" dirty="0" smtClean="0"/>
              <a:t>(ref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a=7;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31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ref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işlevi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 den </a:t>
            </a:r>
            <a:r>
              <a:rPr lang="en-US" dirty="0" err="1" smtClean="0"/>
              <a:t>farkı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öncesi</a:t>
            </a:r>
            <a:r>
              <a:rPr lang="en-US" dirty="0" smtClean="0"/>
              <a:t> </a:t>
            </a:r>
            <a:r>
              <a:rPr lang="en-US" dirty="0" err="1" smtClean="0"/>
              <a:t>değeri</a:t>
            </a:r>
            <a:r>
              <a:rPr lang="en-US" dirty="0" smtClean="0"/>
              <a:t> </a:t>
            </a:r>
            <a:r>
              <a:rPr lang="en-US" dirty="0" err="1" smtClean="0"/>
              <a:t>olmak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C# </a:t>
            </a:r>
            <a:r>
              <a:rPr lang="en-US" dirty="0" err="1" smtClean="0"/>
              <a:t>dili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TryParse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4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314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Nesne Tabanlı Programlama  Hafta 11</vt:lpstr>
      <vt:lpstr>Params</vt:lpstr>
      <vt:lpstr>Params</vt:lpstr>
      <vt:lpstr>Params</vt:lpstr>
      <vt:lpstr>Params</vt:lpstr>
      <vt:lpstr>Memory Stack</vt:lpstr>
      <vt:lpstr>ref (Memory Heap)</vt:lpstr>
      <vt:lpstr>ref</vt:lpstr>
      <vt:lpstr>out</vt:lpstr>
      <vt:lpstr>out</vt:lpstr>
      <vt:lpstr>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185</cp:revision>
  <dcterms:created xsi:type="dcterms:W3CDTF">2006-08-16T00:00:00Z</dcterms:created>
  <dcterms:modified xsi:type="dcterms:W3CDTF">2021-12-19T19:25:49Z</dcterms:modified>
</cp:coreProperties>
</file>