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54" r:id="rId3"/>
    <p:sldId id="364" r:id="rId4"/>
    <p:sldId id="371" r:id="rId5"/>
    <p:sldId id="370" r:id="rId6"/>
    <p:sldId id="372" r:id="rId7"/>
    <p:sldId id="365" r:id="rId8"/>
    <p:sldId id="373" r:id="rId9"/>
    <p:sldId id="374" r:id="rId10"/>
    <p:sldId id="375" r:id="rId11"/>
    <p:sldId id="3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53FF2-E0F1-4EAF-ADD6-3DEECA0DB7A7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674EB-38E3-4179-B3AF-E846D4B4E7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36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Hafta </a:t>
            </a:r>
            <a:r>
              <a:rPr lang="en-US" dirty="0" smtClean="0"/>
              <a:t>12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Nesnelerin</a:t>
            </a:r>
            <a:r>
              <a:rPr lang="en-US" sz="2800" dirty="0" smtClean="0"/>
              <a:t> </a:t>
            </a:r>
            <a:r>
              <a:rPr lang="en-US" sz="2800" dirty="0" err="1" smtClean="0"/>
              <a:t>tür</a:t>
            </a:r>
            <a:r>
              <a:rPr lang="en-US" sz="2800" dirty="0" smtClean="0"/>
              <a:t> </a:t>
            </a:r>
            <a:r>
              <a:rPr lang="en-US" sz="2800" dirty="0" err="1" smtClean="0"/>
              <a:t>dönüşümünde</a:t>
            </a:r>
            <a:r>
              <a:rPr lang="en-US" sz="2800" dirty="0" smtClean="0"/>
              <a:t> </a:t>
            </a:r>
            <a:r>
              <a:rPr lang="en-US" sz="2800" dirty="0" err="1" smtClean="0"/>
              <a:t>veri</a:t>
            </a:r>
            <a:r>
              <a:rPr lang="en-US" sz="2800" dirty="0" smtClean="0"/>
              <a:t> </a:t>
            </a:r>
            <a:r>
              <a:rPr lang="en-US" sz="2800" dirty="0" err="1" smtClean="0"/>
              <a:t>kaybı</a:t>
            </a:r>
            <a:r>
              <a:rPr lang="en-US" sz="2800" dirty="0" smtClean="0"/>
              <a:t> </a:t>
            </a:r>
            <a:r>
              <a:rPr lang="en-US" sz="2800" dirty="0" err="1" smtClean="0"/>
              <a:t>olacaksa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kullanılır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Kullanımı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public static </a:t>
            </a:r>
            <a:r>
              <a:rPr lang="en-US" sz="2800" dirty="0" smtClean="0"/>
              <a:t>implicit </a:t>
            </a:r>
            <a:r>
              <a:rPr lang="en-US" sz="2800" dirty="0"/>
              <a:t>operator </a:t>
            </a:r>
            <a:r>
              <a:rPr lang="en-US" sz="2800" dirty="0" err="1"/>
              <a:t>dönüştürülecek-tür</a:t>
            </a:r>
            <a:r>
              <a:rPr lang="en-US" sz="2800" dirty="0"/>
              <a:t>(</a:t>
            </a:r>
            <a:r>
              <a:rPr lang="en-US" sz="2800" dirty="0" err="1"/>
              <a:t>tür</a:t>
            </a:r>
            <a:r>
              <a:rPr lang="en-US" sz="2800" dirty="0"/>
              <a:t>) </a:t>
            </a:r>
            <a:r>
              <a:rPr lang="en-US" sz="2800" dirty="0" smtClean="0"/>
              <a:t>{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1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 err="1"/>
              <a:t>Örnek</a:t>
            </a:r>
            <a:r>
              <a:rPr lang="en-US" sz="36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class </a:t>
            </a:r>
            <a:r>
              <a:rPr lang="en-US" sz="2800" dirty="0" err="1"/>
              <a:t>clsSayi</a:t>
            </a:r>
            <a:r>
              <a:rPr lang="en-US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    private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iSayi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public </a:t>
            </a:r>
            <a:r>
              <a:rPr lang="en-US" sz="2800" dirty="0" err="1"/>
              <a:t>clsSayi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iGelenSayi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this.iSayi</a:t>
            </a:r>
            <a:r>
              <a:rPr lang="en-US" sz="2800" dirty="0"/>
              <a:t> = </a:t>
            </a:r>
            <a:r>
              <a:rPr lang="en-US" sz="2800" dirty="0" err="1"/>
              <a:t>iGelenSayi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public void </a:t>
            </a:r>
            <a:r>
              <a:rPr lang="en-US" sz="2800" dirty="0" err="1"/>
              <a:t>Yazdir</a:t>
            </a:r>
            <a:r>
              <a:rPr lang="en-US" sz="2800" dirty="0"/>
              <a:t>() {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MessageBox.Show</a:t>
            </a:r>
            <a:r>
              <a:rPr lang="en-US" sz="2800" dirty="0"/>
              <a:t>(</a:t>
            </a:r>
            <a:r>
              <a:rPr lang="en-US" sz="2800" dirty="0" err="1"/>
              <a:t>iSayi.ToString</a:t>
            </a:r>
            <a:r>
              <a:rPr lang="en-US" sz="2800" dirty="0"/>
              <a:t>());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public static </a:t>
            </a:r>
            <a:r>
              <a:rPr lang="en-US" sz="2800" dirty="0" smtClean="0"/>
              <a:t>implicit operator </a:t>
            </a:r>
            <a:r>
              <a:rPr lang="en-US" sz="2800" dirty="0" err="1" smtClean="0"/>
              <a:t>int</a:t>
            </a:r>
            <a:r>
              <a:rPr lang="en-US" sz="2800" dirty="0" smtClean="0"/>
              <a:t>(</a:t>
            </a:r>
            <a:r>
              <a:rPr lang="en-US" sz="2800" dirty="0" err="1" smtClean="0"/>
              <a:t>clsSayi</a:t>
            </a:r>
            <a:r>
              <a:rPr lang="en-US" sz="2800" dirty="0" smtClean="0"/>
              <a:t> a) 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     return </a:t>
            </a:r>
            <a:r>
              <a:rPr lang="en-US" sz="2800" dirty="0" err="1" smtClean="0"/>
              <a:t>a.iSayi</a:t>
            </a:r>
            <a:r>
              <a:rPr lang="en-US" sz="2800" dirty="0" smtClean="0"/>
              <a:t>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cls</a:t>
            </a:r>
            <a:r>
              <a:rPr lang="en-US" sz="2800" dirty="0" err="1" smtClean="0"/>
              <a:t>Sayi</a:t>
            </a:r>
            <a:r>
              <a:rPr lang="en-US" sz="2800" dirty="0" smtClean="0"/>
              <a:t> </a:t>
            </a:r>
            <a:r>
              <a:rPr lang="en-US" sz="2800" dirty="0"/>
              <a:t>s1 = new </a:t>
            </a:r>
            <a:r>
              <a:rPr lang="en-US" sz="2800" dirty="0" err="1"/>
              <a:t>cls</a:t>
            </a:r>
            <a:r>
              <a:rPr lang="en-US" sz="2800" dirty="0" err="1" smtClean="0"/>
              <a:t>Sayi</a:t>
            </a:r>
            <a:r>
              <a:rPr lang="en-US" sz="2800" dirty="0" smtClean="0"/>
              <a:t>(10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 err="1"/>
              <a:t>cls</a:t>
            </a:r>
            <a:r>
              <a:rPr lang="en-US" sz="2800" dirty="0" err="1" smtClean="0"/>
              <a:t>Sayi</a:t>
            </a:r>
            <a:r>
              <a:rPr lang="en-US" sz="2800" dirty="0" smtClean="0"/>
              <a:t> </a:t>
            </a:r>
            <a:r>
              <a:rPr lang="en-US" sz="2800" dirty="0"/>
              <a:t>s2 = new </a:t>
            </a:r>
            <a:r>
              <a:rPr lang="en-US" sz="2800" dirty="0" err="1"/>
              <a:t>cls</a:t>
            </a:r>
            <a:r>
              <a:rPr lang="en-US" sz="2800" dirty="0" err="1" smtClean="0"/>
              <a:t>Sayi</a:t>
            </a:r>
            <a:r>
              <a:rPr lang="en-US" sz="2800" dirty="0" smtClean="0"/>
              <a:t>(5);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s3 = s1 + s2;</a:t>
            </a:r>
          </a:p>
          <a:p>
            <a:pPr marL="0" indent="0">
              <a:buNone/>
            </a:pPr>
            <a:r>
              <a:rPr lang="en-US" sz="2800" dirty="0" err="1" smtClean="0"/>
              <a:t>MessageBox.Show</a:t>
            </a:r>
            <a:r>
              <a:rPr lang="en-US" sz="2800" dirty="0" smtClean="0"/>
              <a:t>(s3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4665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Operatörlerin</a:t>
            </a:r>
            <a:r>
              <a:rPr lang="en-US" dirty="0" smtClean="0"/>
              <a:t> </a:t>
            </a:r>
            <a:r>
              <a:rPr lang="en-US" dirty="0" err="1" smtClean="0"/>
              <a:t>Aşırı</a:t>
            </a:r>
            <a:r>
              <a:rPr lang="en-US" dirty="0" smtClean="0"/>
              <a:t> </a:t>
            </a:r>
            <a:r>
              <a:rPr lang="en-US" dirty="0" err="1" smtClean="0"/>
              <a:t>Yüklenmesi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Programlama</a:t>
            </a:r>
            <a:r>
              <a:rPr lang="en-US" dirty="0" smtClean="0"/>
              <a:t> </a:t>
            </a:r>
            <a:r>
              <a:rPr lang="en-US" dirty="0" err="1" smtClean="0"/>
              <a:t>dillerinde</a:t>
            </a:r>
            <a:r>
              <a:rPr lang="en-US" dirty="0" smtClean="0"/>
              <a:t> </a:t>
            </a:r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türleri</a:t>
            </a:r>
            <a:r>
              <a:rPr lang="en-US" dirty="0" smtClean="0"/>
              <a:t> (</a:t>
            </a:r>
            <a:r>
              <a:rPr lang="en-US" dirty="0" err="1" smtClean="0"/>
              <a:t>int,double</a:t>
            </a:r>
            <a:r>
              <a:rPr lang="en-US" dirty="0" smtClean="0"/>
              <a:t>,…)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 </a:t>
            </a:r>
            <a:r>
              <a:rPr lang="en-US" dirty="0" err="1" smtClean="0"/>
              <a:t>yapması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operatörleri</a:t>
            </a:r>
            <a:r>
              <a:rPr lang="en-US" dirty="0" smtClean="0"/>
              <a:t> (+,-,…) </a:t>
            </a:r>
            <a:r>
              <a:rPr lang="en-US" dirty="0" err="1" smtClean="0"/>
              <a:t>kullanır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dirty="0" err="1" smtClean="0"/>
              <a:t>operatörler</a:t>
            </a:r>
            <a:r>
              <a:rPr lang="en-US" dirty="0" smtClean="0"/>
              <a:t> </a:t>
            </a:r>
            <a:r>
              <a:rPr lang="en-US" dirty="0" err="1" smtClean="0"/>
              <a:t>doğrudan</a:t>
            </a:r>
            <a:r>
              <a:rPr lang="en-US" dirty="0" smtClean="0"/>
              <a:t> </a:t>
            </a:r>
            <a:r>
              <a:rPr lang="en-US" dirty="0" err="1" smtClean="0"/>
              <a:t>nesneler</a:t>
            </a:r>
            <a:r>
              <a:rPr lang="en-US" dirty="0" smtClean="0"/>
              <a:t>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kullanılamaz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0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Operatörlerin</a:t>
            </a:r>
            <a:r>
              <a:rPr lang="en-US" dirty="0"/>
              <a:t> </a:t>
            </a:r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Yüklenmesi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Aşağıdaki</a:t>
            </a:r>
            <a:r>
              <a:rPr lang="en-US" dirty="0" smtClean="0"/>
              <a:t> 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nesnelerinin</a:t>
            </a:r>
            <a:r>
              <a:rPr lang="en-US" dirty="0" smtClean="0"/>
              <a:t> </a:t>
            </a:r>
            <a:r>
              <a:rPr lang="en-US" dirty="0" err="1" smtClean="0"/>
              <a:t>üzerinde</a:t>
            </a:r>
            <a:r>
              <a:rPr lang="en-US" dirty="0" smtClean="0"/>
              <a:t> operator </a:t>
            </a:r>
            <a:r>
              <a:rPr lang="en-US" dirty="0" err="1" smtClean="0"/>
              <a:t>kullanılamaz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OrnekNesne</a:t>
            </a:r>
            <a:r>
              <a:rPr lang="en-US" dirty="0" smtClean="0"/>
              <a:t> </a:t>
            </a:r>
            <a:r>
              <a:rPr lang="en-US" dirty="0"/>
              <a:t>n1 = new </a:t>
            </a:r>
            <a:r>
              <a:rPr lang="en-US" dirty="0" err="1"/>
              <a:t>OrnekNesne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OrnekNesne</a:t>
            </a:r>
            <a:r>
              <a:rPr lang="en-US" dirty="0"/>
              <a:t> n2 = new </a:t>
            </a:r>
            <a:r>
              <a:rPr lang="en-US" dirty="0" err="1"/>
              <a:t>OrnekNesne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OrnekNesne</a:t>
            </a:r>
            <a:r>
              <a:rPr lang="en-US" dirty="0"/>
              <a:t> n3 = n1 + n2;</a:t>
            </a:r>
          </a:p>
        </p:txBody>
      </p:sp>
    </p:spTree>
    <p:extLst>
      <p:ext uri="{BB962C8B-B14F-4D97-AF65-F5344CB8AC3E}">
        <p14:creationId xmlns:p14="http://schemas.microsoft.com/office/powerpoint/2010/main" val="425623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Operatörlerin</a:t>
            </a:r>
            <a:r>
              <a:rPr lang="en-US" dirty="0"/>
              <a:t> </a:t>
            </a:r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Yüklenmesi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Kullanımı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static </a:t>
            </a:r>
            <a:r>
              <a:rPr lang="en-US" sz="2000" dirty="0" err="1" smtClean="0"/>
              <a:t>dönüş-değeri</a:t>
            </a:r>
            <a:r>
              <a:rPr lang="en-US" sz="2000" dirty="0" smtClean="0"/>
              <a:t> </a:t>
            </a:r>
            <a:r>
              <a:rPr lang="en-US" sz="2000" dirty="0"/>
              <a:t>operator </a:t>
            </a:r>
            <a:r>
              <a:rPr lang="en-US" sz="2000" dirty="0" err="1" smtClean="0"/>
              <a:t>operatör-işareti</a:t>
            </a:r>
            <a:r>
              <a:rPr lang="en-US" sz="2000" dirty="0" smtClean="0"/>
              <a:t> (&lt;</a:t>
            </a:r>
            <a:r>
              <a:rPr lang="en-US" sz="2000" dirty="0" err="1"/>
              <a:t>parametre</a:t>
            </a:r>
            <a:r>
              <a:rPr lang="en-US" sz="2000" dirty="0"/>
              <a:t>&gt;)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….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81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Operatörlerin</a:t>
            </a:r>
            <a:r>
              <a:rPr lang="en-US" dirty="0"/>
              <a:t> </a:t>
            </a:r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Yüklenmesi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500" dirty="0" err="1" smtClean="0"/>
              <a:t>Örnek</a:t>
            </a:r>
            <a:r>
              <a:rPr lang="en-US" sz="35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600" dirty="0"/>
              <a:t>class </a:t>
            </a:r>
            <a:r>
              <a:rPr lang="en-US" sz="2600" dirty="0" err="1" smtClean="0"/>
              <a:t>clsSayi</a:t>
            </a:r>
            <a:r>
              <a:rPr lang="en-US" sz="2600" dirty="0" smtClean="0"/>
              <a:t> </a:t>
            </a:r>
            <a:r>
              <a:rPr lang="en-US" sz="2600" dirty="0"/>
              <a:t>{</a:t>
            </a:r>
          </a:p>
          <a:p>
            <a:pPr marL="0" indent="0">
              <a:buNone/>
            </a:pPr>
            <a:r>
              <a:rPr lang="en-US" sz="2600" dirty="0"/>
              <a:t>    private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 smtClean="0"/>
              <a:t>iSayi</a:t>
            </a:r>
            <a:r>
              <a:rPr lang="en-US" sz="2600" dirty="0" smtClean="0"/>
              <a:t>;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public </a:t>
            </a:r>
            <a:r>
              <a:rPr lang="en-US" sz="2600" dirty="0" err="1" smtClean="0"/>
              <a:t>clsSayi</a:t>
            </a:r>
            <a:r>
              <a:rPr lang="en-US" sz="2600" dirty="0" smtClean="0"/>
              <a:t>(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iGelenSayi</a:t>
            </a:r>
            <a:r>
              <a:rPr lang="en-US" sz="2600" dirty="0"/>
              <a:t>) {</a:t>
            </a:r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en-US" sz="2600" dirty="0" err="1" smtClean="0"/>
              <a:t>this.iSayi</a:t>
            </a:r>
            <a:r>
              <a:rPr lang="en-US" sz="2600" dirty="0" smtClean="0"/>
              <a:t> </a:t>
            </a:r>
            <a:r>
              <a:rPr lang="en-US" sz="2600" dirty="0"/>
              <a:t>= </a:t>
            </a:r>
            <a:r>
              <a:rPr lang="en-US" sz="2600" dirty="0" err="1"/>
              <a:t>iGelenSayi</a:t>
            </a:r>
            <a:r>
              <a:rPr lang="en-US" sz="2600" dirty="0" smtClean="0"/>
              <a:t>;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}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   public void </a:t>
            </a:r>
            <a:r>
              <a:rPr lang="en-US" sz="2600" dirty="0" err="1" smtClean="0"/>
              <a:t>Yazdir</a:t>
            </a:r>
            <a:r>
              <a:rPr lang="en-US" sz="2600" dirty="0" smtClean="0"/>
              <a:t>() {</a:t>
            </a:r>
          </a:p>
          <a:p>
            <a:pPr marL="0" indent="0"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MessageBox.Show</a:t>
            </a:r>
            <a:r>
              <a:rPr lang="en-US" sz="2600" dirty="0" smtClean="0"/>
              <a:t>(</a:t>
            </a:r>
            <a:r>
              <a:rPr lang="en-US" sz="2600" dirty="0" err="1" smtClean="0"/>
              <a:t>iSayi.ToString</a:t>
            </a:r>
            <a:r>
              <a:rPr lang="en-US" sz="2600" dirty="0" smtClean="0"/>
              <a:t>());</a:t>
            </a:r>
          </a:p>
          <a:p>
            <a:pPr marL="0" indent="0">
              <a:buNone/>
            </a:pPr>
            <a:r>
              <a:rPr lang="en-US" sz="2600" dirty="0" smtClean="0"/>
              <a:t>    }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public static </a:t>
            </a:r>
            <a:r>
              <a:rPr lang="en-US" sz="2600" dirty="0" err="1" smtClean="0"/>
              <a:t>clsSayi</a:t>
            </a:r>
            <a:r>
              <a:rPr lang="en-US" sz="2600" dirty="0" smtClean="0"/>
              <a:t> </a:t>
            </a:r>
            <a:r>
              <a:rPr lang="en-US" sz="2600" dirty="0"/>
              <a:t>operator </a:t>
            </a:r>
            <a:r>
              <a:rPr lang="en-US" sz="2600" dirty="0" smtClean="0"/>
              <a:t>+(</a:t>
            </a:r>
            <a:r>
              <a:rPr lang="en-US" sz="2600" dirty="0" err="1" smtClean="0"/>
              <a:t>clsSayi</a:t>
            </a:r>
            <a:r>
              <a:rPr lang="en-US" sz="2600" dirty="0" smtClean="0"/>
              <a:t> </a:t>
            </a:r>
            <a:r>
              <a:rPr lang="en-US" sz="2600" dirty="0"/>
              <a:t>a, </a:t>
            </a:r>
            <a:r>
              <a:rPr lang="en-US" sz="2600" dirty="0" err="1" smtClean="0"/>
              <a:t>clsSayi</a:t>
            </a:r>
            <a:r>
              <a:rPr lang="en-US" sz="2600" dirty="0" smtClean="0"/>
              <a:t> </a:t>
            </a:r>
            <a:r>
              <a:rPr lang="en-US" sz="2600" dirty="0"/>
              <a:t>b) {</a:t>
            </a:r>
          </a:p>
          <a:p>
            <a:pPr marL="0" indent="0">
              <a:buNone/>
            </a:pPr>
            <a:r>
              <a:rPr lang="en-US" sz="2600" dirty="0"/>
              <a:t>        return new </a:t>
            </a:r>
            <a:r>
              <a:rPr lang="en-US" sz="2600" dirty="0" err="1" smtClean="0"/>
              <a:t>clsSayi</a:t>
            </a:r>
            <a:r>
              <a:rPr lang="en-US" sz="2600" dirty="0" smtClean="0"/>
              <a:t>(</a:t>
            </a:r>
            <a:r>
              <a:rPr lang="en-US" sz="2600" dirty="0" err="1" smtClean="0"/>
              <a:t>a.iSayi</a:t>
            </a:r>
            <a:r>
              <a:rPr lang="en-US" sz="2600" dirty="0" smtClean="0"/>
              <a:t> + </a:t>
            </a:r>
            <a:r>
              <a:rPr lang="en-US" sz="2600" dirty="0" err="1" smtClean="0"/>
              <a:t>b.iSayi</a:t>
            </a:r>
            <a:r>
              <a:rPr lang="en-US" sz="2600" dirty="0" smtClean="0"/>
              <a:t>);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 smtClean="0"/>
              <a:t>}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943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Operatörlerin</a:t>
            </a:r>
            <a:r>
              <a:rPr lang="en-US" dirty="0"/>
              <a:t> </a:t>
            </a:r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Yüklenmesi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err="1" smtClean="0"/>
              <a:t>Örnek</a:t>
            </a:r>
            <a:r>
              <a:rPr lang="en-US" sz="35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600" dirty="0" err="1" smtClean="0"/>
              <a:t>clsSayi</a:t>
            </a:r>
            <a:r>
              <a:rPr lang="en-US" sz="2600" dirty="0" smtClean="0"/>
              <a:t> </a:t>
            </a:r>
            <a:r>
              <a:rPr lang="en-US" sz="2600" dirty="0"/>
              <a:t>s1 = new </a:t>
            </a:r>
            <a:r>
              <a:rPr lang="en-US" sz="2600" dirty="0" err="1"/>
              <a:t>clsSayi</a:t>
            </a:r>
            <a:r>
              <a:rPr lang="en-US" sz="2600" dirty="0"/>
              <a:t>(10</a:t>
            </a:r>
            <a:r>
              <a:rPr lang="en-US" sz="2600" dirty="0"/>
              <a:t>);</a:t>
            </a:r>
          </a:p>
          <a:p>
            <a:pPr marL="0" indent="0">
              <a:buNone/>
            </a:pPr>
            <a:r>
              <a:rPr lang="en-US" sz="2600" dirty="0" err="1"/>
              <a:t>clsSayi</a:t>
            </a:r>
            <a:r>
              <a:rPr lang="en-US" sz="2600" dirty="0"/>
              <a:t> </a:t>
            </a:r>
            <a:r>
              <a:rPr lang="en-US" sz="2600" dirty="0"/>
              <a:t>s2 = new </a:t>
            </a:r>
            <a:r>
              <a:rPr lang="en-US" sz="2600" dirty="0" err="1"/>
              <a:t>clsSayi</a:t>
            </a:r>
            <a:r>
              <a:rPr lang="en-US" sz="2600" dirty="0"/>
              <a:t>(12</a:t>
            </a:r>
            <a:r>
              <a:rPr lang="en-US" sz="2600" dirty="0" smtClean="0"/>
              <a:t>);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clsSayi</a:t>
            </a:r>
            <a:r>
              <a:rPr lang="en-US" sz="2600" dirty="0"/>
              <a:t> </a:t>
            </a:r>
            <a:r>
              <a:rPr lang="en-US" sz="2600" dirty="0"/>
              <a:t>s3 = s1 + s2;</a:t>
            </a:r>
          </a:p>
          <a:p>
            <a:pPr marL="0" indent="0">
              <a:buNone/>
            </a:pPr>
            <a:r>
              <a:rPr lang="en-US" sz="2600" dirty="0"/>
              <a:t>s3.Yazdir</a:t>
            </a:r>
            <a:r>
              <a:rPr lang="en-US" sz="2600" dirty="0" smtClean="0"/>
              <a:t>(); //</a:t>
            </a:r>
            <a:r>
              <a:rPr lang="en-US" sz="2600" dirty="0" err="1" smtClean="0"/>
              <a:t>sayı</a:t>
            </a:r>
            <a:r>
              <a:rPr lang="en-US" sz="2600" dirty="0" smtClean="0"/>
              <a:t> </a:t>
            </a:r>
            <a:r>
              <a:rPr lang="en-US" sz="2600" dirty="0" err="1" smtClean="0"/>
              <a:t>değeri</a:t>
            </a:r>
            <a:r>
              <a:rPr lang="en-US" sz="2600" dirty="0" smtClean="0"/>
              <a:t> 22 dir.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5951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Nesne</a:t>
            </a:r>
            <a:r>
              <a:rPr lang="en-US" dirty="0" smtClean="0"/>
              <a:t> </a:t>
            </a:r>
            <a:r>
              <a:rPr lang="en-US" dirty="0" err="1" smtClean="0"/>
              <a:t>Tür</a:t>
            </a:r>
            <a:r>
              <a:rPr lang="en-US" dirty="0" smtClean="0"/>
              <a:t> </a:t>
            </a:r>
            <a:r>
              <a:rPr lang="en-US" dirty="0" err="1" smtClean="0"/>
              <a:t>Dönüşümleri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Nesnelerin</a:t>
            </a:r>
            <a:r>
              <a:rPr lang="en-US" sz="2800" dirty="0" smtClean="0"/>
              <a:t> </a:t>
            </a:r>
            <a:r>
              <a:rPr lang="en-US" sz="2800" dirty="0" err="1" smtClean="0"/>
              <a:t>tür</a:t>
            </a:r>
            <a:r>
              <a:rPr lang="en-US" sz="2800" dirty="0" smtClean="0"/>
              <a:t> </a:t>
            </a:r>
            <a:r>
              <a:rPr lang="en-US" sz="2800" dirty="0" err="1" smtClean="0"/>
              <a:t>dönüşümleri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en-US" sz="2800" dirty="0" smtClean="0"/>
              <a:t> 2 </a:t>
            </a:r>
            <a:r>
              <a:rPr lang="en-US" sz="2800" dirty="0" err="1" smtClean="0"/>
              <a:t>yapı</a:t>
            </a:r>
            <a:r>
              <a:rPr lang="en-US" sz="2800" dirty="0" smtClean="0"/>
              <a:t> </a:t>
            </a:r>
            <a:r>
              <a:rPr lang="en-US" sz="2800" dirty="0" err="1" smtClean="0"/>
              <a:t>bulunmaktadır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explicit: </a:t>
            </a:r>
            <a:r>
              <a:rPr lang="en-US" sz="2800" dirty="0" err="1" smtClean="0"/>
              <a:t>bilinçli</a:t>
            </a:r>
            <a:r>
              <a:rPr lang="en-US" sz="2800" dirty="0" smtClean="0"/>
              <a:t> </a:t>
            </a:r>
            <a:r>
              <a:rPr lang="en-US" sz="2800" dirty="0" err="1" smtClean="0"/>
              <a:t>tür</a:t>
            </a:r>
            <a:r>
              <a:rPr lang="en-US" sz="2800" dirty="0" smtClean="0"/>
              <a:t> </a:t>
            </a:r>
            <a:r>
              <a:rPr lang="en-US" sz="2800" dirty="0" err="1" smtClean="0"/>
              <a:t>dönüşümü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sz="2800" dirty="0" smtClean="0"/>
          </a:p>
          <a:p>
            <a:r>
              <a:rPr lang="en-US" sz="2800" dirty="0" smtClean="0"/>
              <a:t>implicit</a:t>
            </a:r>
            <a:r>
              <a:rPr lang="en-US" sz="2800" dirty="0"/>
              <a:t>: </a:t>
            </a:r>
            <a:r>
              <a:rPr lang="en-US" sz="2800" dirty="0" err="1" smtClean="0"/>
              <a:t>bilinçsiz</a:t>
            </a:r>
            <a:r>
              <a:rPr lang="en-US" sz="2800" dirty="0" smtClean="0"/>
              <a:t> </a:t>
            </a:r>
            <a:r>
              <a:rPr lang="en-US" sz="2800" dirty="0" err="1" smtClean="0"/>
              <a:t>tür</a:t>
            </a:r>
            <a:r>
              <a:rPr lang="en-US" sz="2800" dirty="0" smtClean="0"/>
              <a:t> </a:t>
            </a:r>
            <a:r>
              <a:rPr lang="en-US" sz="2800" dirty="0" err="1" smtClean="0"/>
              <a:t>dönüşümü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7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Nesnelerin</a:t>
            </a:r>
            <a:r>
              <a:rPr lang="en-US" sz="2800" dirty="0" smtClean="0"/>
              <a:t> </a:t>
            </a:r>
            <a:r>
              <a:rPr lang="en-US" sz="2800" dirty="0" err="1" smtClean="0"/>
              <a:t>tür</a:t>
            </a:r>
            <a:r>
              <a:rPr lang="en-US" sz="2800" dirty="0" smtClean="0"/>
              <a:t> </a:t>
            </a:r>
            <a:r>
              <a:rPr lang="en-US" sz="2800" dirty="0" err="1" smtClean="0"/>
              <a:t>dönüşümünde</a:t>
            </a:r>
            <a:r>
              <a:rPr lang="en-US" sz="2800" dirty="0" smtClean="0"/>
              <a:t> </a:t>
            </a:r>
            <a:r>
              <a:rPr lang="en-US" sz="2800" dirty="0" err="1" smtClean="0"/>
              <a:t>veri</a:t>
            </a:r>
            <a:r>
              <a:rPr lang="en-US" sz="2800" dirty="0" smtClean="0"/>
              <a:t> </a:t>
            </a:r>
            <a:r>
              <a:rPr lang="en-US" sz="2800" dirty="0" err="1" smtClean="0"/>
              <a:t>kaybı</a:t>
            </a:r>
            <a:r>
              <a:rPr lang="en-US" sz="2800" dirty="0" smtClean="0"/>
              <a:t> </a:t>
            </a:r>
            <a:r>
              <a:rPr lang="en-US" sz="2800" dirty="0" err="1" smtClean="0"/>
              <a:t>olmayacaksa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kullanılır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Kullanımı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public static explicit operator </a:t>
            </a:r>
            <a:r>
              <a:rPr lang="en-US" sz="2800" dirty="0" err="1"/>
              <a:t>dönüştürülecek-tür</a:t>
            </a:r>
            <a:r>
              <a:rPr lang="en-US" sz="2800" dirty="0"/>
              <a:t>(</a:t>
            </a:r>
            <a:r>
              <a:rPr lang="en-US" sz="2800" dirty="0" err="1"/>
              <a:t>tür</a:t>
            </a:r>
            <a:r>
              <a:rPr lang="en-US" sz="2800" dirty="0"/>
              <a:t>) </a:t>
            </a:r>
            <a:r>
              <a:rPr lang="en-US" sz="2800" dirty="0" smtClean="0"/>
              <a:t>{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 err="1"/>
              <a:t>Örnek</a:t>
            </a:r>
            <a:r>
              <a:rPr lang="en-US" sz="36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class </a:t>
            </a:r>
            <a:r>
              <a:rPr lang="en-US" sz="2800" dirty="0" err="1"/>
              <a:t>clsSayi</a:t>
            </a:r>
            <a:r>
              <a:rPr lang="en-US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    private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iSayi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public </a:t>
            </a:r>
            <a:r>
              <a:rPr lang="en-US" sz="2800" dirty="0" err="1"/>
              <a:t>clsSayi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iGelenSayi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this.iSayi</a:t>
            </a:r>
            <a:r>
              <a:rPr lang="en-US" sz="2800" dirty="0"/>
              <a:t> = </a:t>
            </a:r>
            <a:r>
              <a:rPr lang="en-US" sz="2800" dirty="0" err="1"/>
              <a:t>iGelenSayi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public void </a:t>
            </a:r>
            <a:r>
              <a:rPr lang="en-US" sz="2800" dirty="0" err="1"/>
              <a:t>Yazdir</a:t>
            </a:r>
            <a:r>
              <a:rPr lang="en-US" sz="2800" dirty="0"/>
              <a:t>() {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MessageBox.Show</a:t>
            </a:r>
            <a:r>
              <a:rPr lang="en-US" sz="2800" dirty="0"/>
              <a:t>(</a:t>
            </a:r>
            <a:r>
              <a:rPr lang="en-US" sz="2800" dirty="0" err="1"/>
              <a:t>iSayi.ToString</a:t>
            </a:r>
            <a:r>
              <a:rPr lang="en-US" sz="2800" dirty="0"/>
              <a:t>());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public static </a:t>
            </a:r>
            <a:r>
              <a:rPr lang="en-US" sz="2800" dirty="0" smtClean="0"/>
              <a:t>explicit operator </a:t>
            </a:r>
            <a:r>
              <a:rPr lang="en-US" sz="2800" dirty="0" err="1" smtClean="0"/>
              <a:t>clsSayi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a) 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     return new </a:t>
            </a:r>
            <a:r>
              <a:rPr lang="en-US" sz="2800" dirty="0" err="1" smtClean="0"/>
              <a:t>clsSayi</a:t>
            </a:r>
            <a:r>
              <a:rPr lang="en-US" sz="2800" dirty="0" smtClean="0"/>
              <a:t>(a);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clsSayi</a:t>
            </a:r>
            <a:r>
              <a:rPr lang="en-US" sz="2800" dirty="0" smtClean="0"/>
              <a:t> </a:t>
            </a:r>
            <a:r>
              <a:rPr lang="en-US" sz="2800" dirty="0"/>
              <a:t>s1 = </a:t>
            </a:r>
            <a:r>
              <a:rPr lang="en-US" sz="2800" dirty="0" smtClean="0"/>
              <a:t>1200;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s1.Yazdir</a:t>
            </a:r>
            <a:r>
              <a:rPr lang="en-US" sz="2800" dirty="0" smtClean="0"/>
              <a:t>(); //1200 </a:t>
            </a:r>
            <a:r>
              <a:rPr lang="en-US" sz="2800" dirty="0" err="1" smtClean="0"/>
              <a:t>değeri</a:t>
            </a:r>
            <a:r>
              <a:rPr lang="en-US" sz="2800" dirty="0" smtClean="0"/>
              <a:t> </a:t>
            </a:r>
            <a:r>
              <a:rPr lang="en-US" sz="2800" dirty="0" err="1" smtClean="0"/>
              <a:t>ekrana</a:t>
            </a:r>
            <a:r>
              <a:rPr lang="en-US" sz="2800" dirty="0" smtClean="0"/>
              <a:t> </a:t>
            </a:r>
            <a:r>
              <a:rPr lang="en-US" sz="2800" dirty="0" err="1" smtClean="0"/>
              <a:t>yazdırılacaktır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14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367</Words>
  <Application>Microsoft Office PowerPoint</Application>
  <PresentationFormat>On-screen Show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Nesne Tabanlı Programlama  Hafta 12</vt:lpstr>
      <vt:lpstr>Operatörlerin Aşırı Yüklenmesi</vt:lpstr>
      <vt:lpstr>Operatörlerin Aşırı Yüklenmesi</vt:lpstr>
      <vt:lpstr>Operatörlerin Aşırı Yüklenmesi</vt:lpstr>
      <vt:lpstr>Operatörlerin Aşırı Yüklenmesi</vt:lpstr>
      <vt:lpstr>Operatörlerin Aşırı Yüklenmesi</vt:lpstr>
      <vt:lpstr>Nesne Tür Dönüşümleri</vt:lpstr>
      <vt:lpstr>Explicit</vt:lpstr>
      <vt:lpstr>Explicit</vt:lpstr>
      <vt:lpstr>Implicit</vt:lpstr>
      <vt:lpstr>Implicit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202</cp:revision>
  <dcterms:created xsi:type="dcterms:W3CDTF">2006-08-16T00:00:00Z</dcterms:created>
  <dcterms:modified xsi:type="dcterms:W3CDTF">2021-12-22T06:17:27Z</dcterms:modified>
</cp:coreProperties>
</file>