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23" r:id="rId4"/>
    <p:sldId id="338" r:id="rId5"/>
    <p:sldId id="339" r:id="rId6"/>
    <p:sldId id="340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2" r:id="rId17"/>
    <p:sldId id="3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3FF2-E0F1-4EAF-ADD6-3DEECA0DB7A7}" type="datetimeFigureOut">
              <a:rPr lang="tr-TR" smtClean="0"/>
              <a:t>6.12.2021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4EB-38E3-4179-B3AF-E846D4B4E7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3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4EB-38E3-4179-B3AF-E846D4B4E7A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4EB-38E3-4179-B3AF-E846D4B4E7A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4EB-38E3-4179-B3AF-E846D4B4E7A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4EB-38E3-4179-B3AF-E846D4B4E7A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</a:t>
            </a:r>
            <a:r>
              <a:rPr lang="en-US" smtClean="0"/>
              <a:t>10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Baglantiya isim verilir.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924425" cy="379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6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Raporda gösterilmesi istenen verinin oldugu tablolar secilir ve dataset isimlendirilir.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2819400"/>
            <a:ext cx="4537363" cy="348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39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Dataset yeniden isimlendirilir.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5414962" cy="397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73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Raporda gosterilecek alanlar secilir ve values alanina suruklenir.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705600" cy="384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15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 gorunumu secilir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94"/>
          <a:stretch/>
        </p:blipFill>
        <p:spPr bwMode="auto">
          <a:xfrm>
            <a:off x="901084" y="2438400"/>
            <a:ext cx="5409122" cy="183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4" y="4419600"/>
            <a:ext cx="5409122" cy="21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49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 designi tamamlaninca report viewer nesnesinden asagidaki sekilde secilir.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543800" cy="19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4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 calistirilinca asagidaki sekilde veriyi getirecektir.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20" y="3048000"/>
            <a:ext cx="80200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63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ReportViewer - Raporun Calistirilmasi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Raporun calisir hale gelmesi icin code tarafinda asagidaki ayarlamalardan birisi yapilmalidir.</a:t>
            </a:r>
          </a:p>
          <a:p>
            <a:pPr marL="0" indent="0">
              <a:buNone/>
            </a:pP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sz="1600" dirty="0"/>
              <a:t>this.tblOgrencilerTableAdapter.Fill(this.OgrenciDataSet.tblOgrenciler);</a:t>
            </a:r>
          </a:p>
          <a:p>
            <a:pPr marL="0" indent="0">
              <a:buNone/>
            </a:pPr>
            <a:r>
              <a:rPr lang="tr-TR" sz="1600" dirty="0" smtClean="0"/>
              <a:t>       this.reportViewer1.RefreshReport</a:t>
            </a:r>
            <a:r>
              <a:rPr lang="tr-TR" sz="1600" dirty="0"/>
              <a:t>();</a:t>
            </a:r>
          </a:p>
          <a:p>
            <a:pPr marL="0" indent="0">
              <a:buNone/>
            </a:pPr>
            <a:r>
              <a:rPr lang="tr-TR" sz="2800" dirty="0" smtClean="0"/>
              <a:t>veya</a:t>
            </a:r>
          </a:p>
          <a:p>
            <a:pPr>
              <a:buFont typeface="+mj-lt"/>
              <a:buAutoNum type="arabicPeriod" startAt="2"/>
            </a:pPr>
            <a:r>
              <a:rPr lang="tr-TR" sz="1400" dirty="0" smtClean="0"/>
              <a:t>this.reportViewer1.LocalReport.DataSources.Add(new </a:t>
            </a:r>
            <a:r>
              <a:rPr lang="tr-TR" sz="1400" dirty="0"/>
              <a:t>ReportDataSource("OgrenciData",dtable</a:t>
            </a:r>
            <a:r>
              <a:rPr lang="tr-TR" sz="1400" dirty="0" smtClean="0"/>
              <a:t>));</a:t>
            </a:r>
          </a:p>
          <a:p>
            <a:pPr marL="0" indent="0">
              <a:buNone/>
            </a:pPr>
            <a:r>
              <a:rPr lang="tr-TR" sz="1400" dirty="0"/>
              <a:t> </a:t>
            </a:r>
            <a:r>
              <a:rPr lang="tr-TR" sz="1400" dirty="0" smtClean="0"/>
              <a:t>        this.reportViewer1.RefreshReport</a:t>
            </a:r>
            <a:r>
              <a:rPr lang="tr-TR" sz="1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6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 Viewer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Design edilmis raporları göstermek için kullanilir</a:t>
            </a:r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Raporu sihirbaz yardimi ile design etmek için reportviewer nesnesinin sag ust kisminda bulunan ok işaretine tıklanarak asagidaki adimlar izlenir.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 err="1"/>
              <a:t>FileStream</a:t>
            </a:r>
            <a:r>
              <a:rPr lang="en-US" sz="2000" dirty="0"/>
              <a:t> </a:t>
            </a:r>
            <a:r>
              <a:rPr lang="en-US" sz="2000" dirty="0" err="1"/>
              <a:t>fs</a:t>
            </a:r>
            <a:r>
              <a:rPr lang="en-US" sz="2000" dirty="0"/>
              <a:t> = new </a:t>
            </a:r>
            <a:r>
              <a:rPr lang="en-US" sz="2000" dirty="0" err="1"/>
              <a:t>FileStream</a:t>
            </a:r>
            <a:r>
              <a:rPr lang="en-US" sz="2000" dirty="0"/>
              <a:t>("dosya.txt", </a:t>
            </a:r>
            <a:r>
              <a:rPr lang="en-US" sz="2000" dirty="0" err="1"/>
              <a:t>FileMode.Open</a:t>
            </a:r>
            <a:r>
              <a:rPr lang="en-US" sz="2000" dirty="0"/>
              <a:t>, </a:t>
            </a:r>
            <a:r>
              <a:rPr lang="en-US" sz="2000" dirty="0" err="1"/>
              <a:t>FileAccess.Read</a:t>
            </a:r>
            <a:r>
              <a:rPr lang="en-US" sz="2000" dirty="0"/>
              <a:t>);</a:t>
            </a:r>
            <a:endParaRPr lang="tr-T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581400"/>
            <a:ext cx="849734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9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Rapor veri kaynagi olarak Database secilir.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362200"/>
            <a:ext cx="4685709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28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modeli olarak Dataset secilir.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30582"/>
            <a:ext cx="5029200" cy="388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0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baglantisi olusturmak icin new connection a tıklanir.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5172075" cy="396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52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baglantisi sürücüsü(provider) secimi yapilir.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49149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5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baglantisi için gerekli ayarlamalar yapilir. Baglantiyi kontrol etmek için Test Connection a tıklanır.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3200400"/>
            <a:ext cx="264514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1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ReportViewer - Rapor Design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Next ile devam edilir.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2590800"/>
            <a:ext cx="4681537" cy="36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07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237</Words>
  <Application>Microsoft Office PowerPoint</Application>
  <PresentationFormat>On-screen Show (4:3)</PresentationFormat>
  <Paragraphs>47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Nesne Tabanlı Programlama  Hafta 10</vt:lpstr>
      <vt:lpstr>Report Viewer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 Design </vt:lpstr>
      <vt:lpstr>ReportViewer - Raporun Calistirilmasi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155</cp:revision>
  <dcterms:created xsi:type="dcterms:W3CDTF">2006-08-16T00:00:00Z</dcterms:created>
  <dcterms:modified xsi:type="dcterms:W3CDTF">2021-12-06T19:33:23Z</dcterms:modified>
</cp:coreProperties>
</file>