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308" r:id="rId5"/>
    <p:sldId id="258" r:id="rId6"/>
    <p:sldId id="262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75" r:id="rId15"/>
    <p:sldId id="299" r:id="rId16"/>
    <p:sldId id="301" r:id="rId17"/>
    <p:sldId id="302" r:id="rId18"/>
    <p:sldId id="304" r:id="rId19"/>
    <p:sldId id="305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Length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ifadedeki </a:t>
            </a:r>
            <a:r>
              <a:rPr lang="tr-TR" dirty="0" smtClean="0"/>
              <a:t>karakter sayısını bulmak 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ad=”Üniversite”;</a:t>
            </a:r>
          </a:p>
          <a:p>
            <a:pPr marL="0" indent="0">
              <a:buNone/>
            </a:pPr>
            <a:r>
              <a:rPr lang="tr-TR" dirty="0" smtClean="0"/>
              <a:t>int boyut=ad.Length; </a:t>
            </a:r>
            <a:r>
              <a:rPr lang="tr-TR" dirty="0"/>
              <a:t>// </a:t>
            </a:r>
            <a:r>
              <a:rPr lang="tr-TR" dirty="0" smtClean="0"/>
              <a:t>boyut 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839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IndexOf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</a:t>
            </a:r>
            <a:r>
              <a:rPr lang="tr-TR" dirty="0" smtClean="0"/>
              <a:t>ifadenin içinde baska bir string ifade aramak için kullanılır.</a:t>
            </a:r>
          </a:p>
          <a:p>
            <a:r>
              <a:rPr lang="tr-TR" dirty="0" smtClean="0"/>
              <a:t>Eger aranilan ifade bulunamazsa sonuc -1 döner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ad=”Üniversite”;</a:t>
            </a:r>
          </a:p>
          <a:p>
            <a:pPr marL="0" indent="0">
              <a:buNone/>
            </a:pPr>
            <a:r>
              <a:rPr lang="tr-TR" dirty="0" smtClean="0"/>
              <a:t>int konum= ad.IndexOf(”ni”); //sonuc 1 elde 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35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Substring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</a:t>
            </a:r>
            <a:r>
              <a:rPr lang="tr-TR" dirty="0" smtClean="0"/>
              <a:t>ifadenin belirlenen kısmını almak 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ad=”Üniversite”;</a:t>
            </a:r>
          </a:p>
          <a:p>
            <a:pPr marL="0" indent="0">
              <a:buNone/>
            </a:pPr>
            <a:r>
              <a:rPr lang="tr-TR" dirty="0" smtClean="0"/>
              <a:t>string parca = ad.Substring(6,4); //sonucta </a:t>
            </a:r>
            <a:r>
              <a:rPr lang="tr-TR" dirty="0"/>
              <a:t>”</a:t>
            </a:r>
            <a:r>
              <a:rPr lang="tr-TR" dirty="0" smtClean="0"/>
              <a:t>site”kısmı elde edilir.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89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ToString()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Başka türde bir değişken veya ifadeyi string e dönüştürmeye yarar.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double dNot=20.33;</a:t>
            </a:r>
          </a:p>
          <a:p>
            <a:pPr marL="0" indent="0">
              <a:buNone/>
            </a:pPr>
            <a:r>
              <a:rPr lang="tr-TR" dirty="0" smtClean="0"/>
              <a:t>string sNot = dNot.ToString();</a:t>
            </a:r>
          </a:p>
          <a:p>
            <a:pPr marL="0" indent="0">
              <a:buNone/>
            </a:pPr>
            <a:r>
              <a:rPr lang="tr-TR" dirty="0" smtClean="0"/>
              <a:t>//sonucta ”20,33” stringi elde edilir.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013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Random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Rasgele tamsayı üretmek için </a:t>
            </a:r>
            <a:r>
              <a:rPr lang="tr-TR" dirty="0" smtClean="0"/>
              <a:t>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Random rasgele_sayi = new Random</a:t>
            </a:r>
            <a:r>
              <a:rPr lang="tr-TR" dirty="0" smtClean="0"/>
              <a:t>();</a:t>
            </a:r>
          </a:p>
          <a:p>
            <a:pPr marL="0" indent="0">
              <a:buNone/>
            </a:pPr>
            <a:r>
              <a:rPr lang="tr-TR" dirty="0" smtClean="0"/>
              <a:t>rasgele_sayi.Next(10)</a:t>
            </a:r>
            <a:r>
              <a:rPr lang="en-US" dirty="0" smtClean="0"/>
              <a:t>+1</a:t>
            </a:r>
            <a:r>
              <a:rPr lang="tr-TR" dirty="0" smtClean="0"/>
              <a:t>;  //</a:t>
            </a:r>
            <a:r>
              <a:rPr lang="tr-TR" dirty="0"/>
              <a:t>0 ile 9 arasında tamsayı rasgele sayı üretilecektir.</a:t>
            </a:r>
          </a:p>
        </p:txBody>
      </p:sp>
    </p:spTree>
    <p:extLst>
      <p:ext uri="{BB962C8B-B14F-4D97-AF65-F5344CB8AC3E}">
        <p14:creationId xmlns:p14="http://schemas.microsoft.com/office/powerpoint/2010/main" val="29790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Matematiksel Fonksiyonlar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Math sınıfı eklenerek kullanılır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827818" cy="309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83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MDI Form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Uygulamanın ana formu olarak tanımlanır</a:t>
            </a:r>
          </a:p>
          <a:p>
            <a:r>
              <a:rPr lang="tr-TR" dirty="0" smtClean="0"/>
              <a:t>Ana form için IsMdiContainer = true yapilir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66960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2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Child Form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MDI formun kullanildigi uygulamalarda anaform disindaki formlar child form olarak adlandirilir.</a:t>
            </a:r>
          </a:p>
          <a:p>
            <a:endParaRPr lang="tr-TR" dirty="0" smtClean="0"/>
          </a:p>
          <a:p>
            <a:r>
              <a:rPr lang="tr-TR" dirty="0" smtClean="0"/>
              <a:t>Ana form dan child formun cagirilmasi: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35415"/>
            <a:ext cx="7593129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30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Formların çağırılması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Public global parametreler </a:t>
            </a:r>
            <a:r>
              <a:rPr lang="tr-TR" dirty="0"/>
              <a:t>set </a:t>
            </a:r>
            <a:r>
              <a:rPr lang="tr-TR" dirty="0" smtClean="0"/>
              <a:t>edilebilir</a:t>
            </a:r>
          </a:p>
          <a:p>
            <a:r>
              <a:rPr lang="tr-TR" dirty="0" smtClean="0"/>
              <a:t>Public fonksiyon ve method lar cagirilabilir</a:t>
            </a:r>
          </a:p>
          <a:p>
            <a:r>
              <a:rPr lang="tr-TR" dirty="0" smtClean="0"/>
              <a:t>Form özellikleri ayarlanabilir</a:t>
            </a:r>
          </a:p>
          <a:p>
            <a:r>
              <a:rPr lang="tr-TR" dirty="0" smtClean="0"/>
              <a:t>Show() : goruntulenmesi için kullanılır</a:t>
            </a:r>
          </a:p>
          <a:p>
            <a:r>
              <a:rPr lang="tr-TR" dirty="0" smtClean="0"/>
              <a:t>ShowDialog() : goruntulenir ve en ustte tutulur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887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Erişim belirtecleri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Public: sınıf içinden ve dışından erişime izin verilir</a:t>
            </a:r>
          </a:p>
          <a:p>
            <a:r>
              <a:rPr lang="tr-TR" dirty="0" smtClean="0"/>
              <a:t>Private: sadece sınıf içinden erişime izin verilir</a:t>
            </a:r>
          </a:p>
          <a:p>
            <a:r>
              <a:rPr lang="tr-TR" dirty="0" smtClean="0"/>
              <a:t>Protected: sadece sınıf içerisinden erişilebilir ancak alt sınıflara da aktarılabilir.</a:t>
            </a:r>
          </a:p>
          <a:p>
            <a:r>
              <a:rPr lang="tr-TR" dirty="0" smtClean="0"/>
              <a:t>Extends : bir sınıf baska bir sınıfın alt sınıfı olarak tanımlanır.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129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 yapıları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tr-TR" dirty="0"/>
              <a:t>Şartlar sağlandığı takdirde yapılacak işlem belirlenir</a:t>
            </a:r>
          </a:p>
          <a:p>
            <a:pPr marL="457200" indent="-457200"/>
            <a:endParaRPr lang="tr-TR" dirty="0" smtClean="0"/>
          </a:p>
          <a:p>
            <a:pPr marL="857250" lvl="1" indent="-457200"/>
            <a:r>
              <a:rPr lang="tr-TR" dirty="0" smtClean="0"/>
              <a:t>if else</a:t>
            </a:r>
          </a:p>
          <a:p>
            <a:pPr marL="857250" lvl="1" indent="-457200"/>
            <a:r>
              <a:rPr lang="tr-TR" smtClean="0"/>
              <a:t>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185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Dialog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Kullanici ile etkileşimli iletişim pencereleri oluşturmak için kullanılır.</a:t>
            </a:r>
          </a:p>
          <a:p>
            <a:endParaRPr lang="tr-TR" dirty="0" smtClean="0"/>
          </a:p>
          <a:p>
            <a:r>
              <a:rPr lang="tr-TR" dirty="0" smtClean="0"/>
              <a:t>MessageBox: uyarı/bildirim penceresidir.</a:t>
            </a:r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81450"/>
            <a:ext cx="65913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48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/>
              <a:t>i</a:t>
            </a:r>
            <a:r>
              <a:rPr lang="tr-TR" dirty="0" smtClean="0"/>
              <a:t>f else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tr-TR" dirty="0"/>
              <a:t>if( </a:t>
            </a:r>
            <a:r>
              <a:rPr lang="tr-TR" i="1" dirty="0"/>
              <a:t>koşul</a:t>
            </a:r>
            <a:r>
              <a:rPr lang="tr-TR" dirty="0"/>
              <a:t> ) </a:t>
            </a:r>
          </a:p>
          <a:p>
            <a:pPr marL="400050" lvl="1" indent="0">
              <a:buNone/>
            </a:pPr>
            <a:r>
              <a:rPr lang="tr-TR" dirty="0"/>
              <a:t>{ </a:t>
            </a:r>
          </a:p>
          <a:p>
            <a:pPr marL="400050" lvl="1" indent="0">
              <a:buNone/>
            </a:pPr>
            <a:r>
              <a:rPr lang="tr-TR" i="1" dirty="0"/>
              <a:t>	komut(lar)</a:t>
            </a:r>
            <a:r>
              <a:rPr lang="tr-TR" dirty="0"/>
              <a:t> </a:t>
            </a:r>
          </a:p>
          <a:p>
            <a:pPr marL="400050" lvl="1" indent="0">
              <a:buNone/>
            </a:pPr>
            <a:r>
              <a:rPr lang="tr-TR" dirty="0"/>
              <a:t>}</a:t>
            </a:r>
          </a:p>
          <a:p>
            <a:pPr marL="400050" lvl="1" indent="0">
              <a:buNone/>
            </a:pPr>
            <a:r>
              <a:rPr lang="tr-TR" dirty="0"/>
              <a:t>else</a:t>
            </a:r>
          </a:p>
          <a:p>
            <a:pPr marL="400050" lvl="1" indent="0">
              <a:buNone/>
            </a:pPr>
            <a:r>
              <a:rPr lang="tr-TR" dirty="0"/>
              <a:t>{</a:t>
            </a:r>
          </a:p>
          <a:p>
            <a:pPr marL="400050" lvl="1" indent="0">
              <a:buNone/>
            </a:pPr>
            <a:r>
              <a:rPr lang="tr-TR" i="1" dirty="0"/>
              <a:t>	komut(lar)</a:t>
            </a:r>
            <a:r>
              <a:rPr lang="tr-TR" dirty="0"/>
              <a:t> </a:t>
            </a:r>
          </a:p>
          <a:p>
            <a:pPr marL="400050" lvl="1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12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Karşılaştırma operatörleri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== : eşittir</a:t>
            </a:r>
          </a:p>
          <a:p>
            <a:r>
              <a:rPr lang="tr-TR" dirty="0" smtClean="0"/>
              <a:t>!= : eşit değildir</a:t>
            </a:r>
          </a:p>
          <a:p>
            <a:r>
              <a:rPr lang="tr-TR" dirty="0" smtClean="0"/>
              <a:t>&gt; : büyüktür</a:t>
            </a:r>
          </a:p>
          <a:p>
            <a:r>
              <a:rPr lang="tr-TR" dirty="0" smtClean="0"/>
              <a:t>&lt; : küçüktür</a:t>
            </a:r>
          </a:p>
          <a:p>
            <a:r>
              <a:rPr lang="tr-TR" dirty="0" smtClean="0"/>
              <a:t>&gt;= : büyük eşittir</a:t>
            </a:r>
          </a:p>
          <a:p>
            <a:r>
              <a:rPr lang="tr-TR" dirty="0" smtClean="0"/>
              <a:t>&lt;= : küçük eşittir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51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String komutları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tr-TR" dirty="0"/>
              <a:t>ToUpper </a:t>
            </a:r>
            <a:endParaRPr lang="tr-TR" dirty="0" smtClean="0"/>
          </a:p>
          <a:p>
            <a:pPr marL="457200" indent="-457200"/>
            <a:r>
              <a:rPr lang="tr-TR" dirty="0"/>
              <a:t>ToLower </a:t>
            </a:r>
            <a:endParaRPr lang="tr-TR" dirty="0" smtClean="0"/>
          </a:p>
          <a:p>
            <a:pPr marL="457200" indent="-457200"/>
            <a:r>
              <a:rPr lang="tr-TR" dirty="0"/>
              <a:t>Replace </a:t>
            </a:r>
            <a:endParaRPr lang="tr-TR" dirty="0" smtClean="0"/>
          </a:p>
          <a:p>
            <a:pPr marL="457200" indent="-457200"/>
            <a:r>
              <a:rPr lang="tr-TR" dirty="0"/>
              <a:t>Trim </a:t>
            </a:r>
            <a:endParaRPr lang="tr-TR" dirty="0" smtClean="0"/>
          </a:p>
          <a:p>
            <a:pPr marL="457200" indent="-457200"/>
            <a:r>
              <a:rPr lang="tr-TR" dirty="0"/>
              <a:t>Length </a:t>
            </a:r>
            <a:endParaRPr lang="tr-TR" dirty="0" smtClean="0"/>
          </a:p>
          <a:p>
            <a:pPr marL="457200" indent="-457200"/>
            <a:r>
              <a:rPr lang="tr-TR" dirty="0"/>
              <a:t>Substring </a:t>
            </a:r>
            <a:endParaRPr lang="tr-TR" dirty="0" smtClean="0"/>
          </a:p>
          <a:p>
            <a:pPr marL="457200" indent="-457200"/>
            <a:r>
              <a:rPr lang="tr-TR" dirty="0" smtClean="0"/>
              <a:t>IndexOf</a:t>
            </a:r>
          </a:p>
          <a:p>
            <a:pPr marL="457200" indent="-457200"/>
            <a:r>
              <a:rPr lang="tr-TR" dirty="0" smtClean="0"/>
              <a:t>ToString()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/>
              <a:t>ToUpper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ifadeleri büyük harfe dönüştürmek </a:t>
            </a:r>
            <a:r>
              <a:rPr lang="tr-TR" dirty="0" smtClean="0"/>
              <a:t>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ad=”rumeli”;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tr-TR" dirty="0" smtClean="0"/>
              <a:t>tring buyuk=””;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buyuk=ad.ToUpper(); // sonuçta </a:t>
            </a:r>
            <a:r>
              <a:rPr lang="tr-TR" dirty="0" smtClean="0"/>
              <a:t>RUMELİ elde </a:t>
            </a:r>
            <a:r>
              <a:rPr lang="tr-TR" dirty="0"/>
              <a:t>edilir</a:t>
            </a:r>
          </a:p>
        </p:txBody>
      </p:sp>
    </p:spTree>
    <p:extLst>
      <p:ext uri="{BB962C8B-B14F-4D97-AF65-F5344CB8AC3E}">
        <p14:creationId xmlns:p14="http://schemas.microsoft.com/office/powerpoint/2010/main" val="372026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ToLower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ifadeleri </a:t>
            </a:r>
            <a:r>
              <a:rPr lang="tr-TR" dirty="0" smtClean="0"/>
              <a:t>küçük harfe </a:t>
            </a:r>
            <a:r>
              <a:rPr lang="tr-TR" dirty="0"/>
              <a:t>dönüştürmek </a:t>
            </a:r>
            <a:r>
              <a:rPr lang="tr-TR" dirty="0" smtClean="0"/>
              <a:t>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ad=”Üniversite”;</a:t>
            </a:r>
          </a:p>
          <a:p>
            <a:pPr marL="0" indent="0">
              <a:buNone/>
            </a:pPr>
            <a:r>
              <a:rPr lang="tr-TR" dirty="0" smtClean="0"/>
              <a:t>String kucuk=””;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kucuk=ad.ToLower(); </a:t>
            </a:r>
            <a:r>
              <a:rPr lang="tr-TR" dirty="0"/>
              <a:t>// sonuçta </a:t>
            </a:r>
            <a:r>
              <a:rPr lang="tr-TR" dirty="0" smtClean="0"/>
              <a:t>üniversite elde </a:t>
            </a:r>
            <a:r>
              <a:rPr lang="tr-TR" dirty="0"/>
              <a:t>edilir</a:t>
            </a:r>
          </a:p>
        </p:txBody>
      </p:sp>
    </p:spTree>
    <p:extLst>
      <p:ext uri="{BB962C8B-B14F-4D97-AF65-F5344CB8AC3E}">
        <p14:creationId xmlns:p14="http://schemas.microsoft.com/office/powerpoint/2010/main" val="133638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Replace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ifadedeki herhangi bir karakteri başka bir karakterle değiştirmek </a:t>
            </a:r>
            <a:r>
              <a:rPr lang="tr-TR" dirty="0" smtClean="0"/>
              <a:t>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ad=”Rumeli Üniversitesi”;</a:t>
            </a:r>
          </a:p>
          <a:p>
            <a:pPr marL="0" indent="0">
              <a:buNone/>
            </a:pPr>
            <a:r>
              <a:rPr lang="tr-TR" dirty="0" smtClean="0"/>
              <a:t>ad=ad.Replace(</a:t>
            </a:r>
            <a:r>
              <a:rPr lang="tr-TR" dirty="0"/>
              <a:t>”</a:t>
            </a:r>
            <a:r>
              <a:rPr lang="tr-TR" dirty="0" smtClean="0"/>
              <a:t>Üniversitesi”,</a:t>
            </a:r>
            <a:r>
              <a:rPr lang="tr-TR" dirty="0"/>
              <a:t> ”</a:t>
            </a:r>
            <a:r>
              <a:rPr lang="tr-TR" dirty="0" smtClean="0"/>
              <a:t>Üni.”); </a:t>
            </a:r>
            <a:r>
              <a:rPr lang="tr-TR" dirty="0"/>
              <a:t>// </a:t>
            </a:r>
            <a:r>
              <a:rPr lang="tr-TR" dirty="0" smtClean="0"/>
              <a:t>ad in son degeri Rumeli Üni.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047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tr-TR" dirty="0" smtClean="0"/>
              <a:t>Trim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Alfabetik ifadedeki baştaki ve </a:t>
            </a:r>
            <a:r>
              <a:rPr lang="tr-TR" dirty="0" smtClean="0"/>
              <a:t>sondaki boşlukları kaldirmak 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string ad=”</a:t>
            </a:r>
            <a:r>
              <a:rPr lang="en-US" dirty="0" smtClean="0"/>
              <a:t>  </a:t>
            </a:r>
            <a:r>
              <a:rPr lang="tr-TR" dirty="0" smtClean="0"/>
              <a:t>Üniversite</a:t>
            </a:r>
            <a:r>
              <a:rPr lang="en-US" dirty="0" smtClean="0"/>
              <a:t>   </a:t>
            </a:r>
            <a:r>
              <a:rPr lang="tr-TR" dirty="0" smtClean="0"/>
              <a:t>”;</a:t>
            </a:r>
          </a:p>
          <a:p>
            <a:pPr marL="0" indent="0">
              <a:buNone/>
            </a:pPr>
            <a:r>
              <a:rPr lang="tr-TR" dirty="0" smtClean="0"/>
              <a:t>ad=ad.Trim(); </a:t>
            </a:r>
            <a:r>
              <a:rPr lang="tr-TR" dirty="0"/>
              <a:t>// </a:t>
            </a:r>
            <a:r>
              <a:rPr lang="tr-TR" dirty="0" smtClean="0"/>
              <a:t>sondaki boşluk kaldirildi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39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432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Nesne Tabanlı Programlama  </vt:lpstr>
      <vt:lpstr>Karar yapıları</vt:lpstr>
      <vt:lpstr>if else</vt:lpstr>
      <vt:lpstr>Karşılaştırma operatörleri</vt:lpstr>
      <vt:lpstr>String komutları</vt:lpstr>
      <vt:lpstr>ToUpper </vt:lpstr>
      <vt:lpstr>ToLower </vt:lpstr>
      <vt:lpstr>Replace</vt:lpstr>
      <vt:lpstr>Trim</vt:lpstr>
      <vt:lpstr>Length</vt:lpstr>
      <vt:lpstr>IndexOf</vt:lpstr>
      <vt:lpstr>Substring</vt:lpstr>
      <vt:lpstr>ToString()</vt:lpstr>
      <vt:lpstr>Random komutu</vt:lpstr>
      <vt:lpstr>Matematiksel Fonksiyonlar</vt:lpstr>
      <vt:lpstr>MDI Form</vt:lpstr>
      <vt:lpstr>Child Form</vt:lpstr>
      <vt:lpstr>Formların çağırılması</vt:lpstr>
      <vt:lpstr>Erişim belirtecleri</vt:lpstr>
      <vt:lpstr>Dialog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102</cp:revision>
  <dcterms:created xsi:type="dcterms:W3CDTF">2006-08-16T00:00:00Z</dcterms:created>
  <dcterms:modified xsi:type="dcterms:W3CDTF">2021-10-26T11:03:44Z</dcterms:modified>
</cp:coreProperties>
</file>