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20" r:id="rId8"/>
    <p:sldId id="313" r:id="rId9"/>
    <p:sldId id="315" r:id="rId10"/>
    <p:sldId id="317" r:id="rId11"/>
    <p:sldId id="31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 while döngüsü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Koşul sağlanmaksızın kodun işlenmesi ve daha sonra belirli bir koşul aranıyorsa "do/while" kalıbı </a:t>
            </a:r>
            <a:r>
              <a:rPr lang="tr-TR" dirty="0" smtClean="0"/>
              <a:t>kullanılır.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do</a:t>
            </a:r>
          </a:p>
          <a:p>
            <a:pPr marL="0" indent="0">
              <a:buNone/>
            </a:pPr>
            <a:r>
              <a:rPr lang="tr-TR" dirty="0" smtClean="0"/>
              <a:t>{ </a:t>
            </a:r>
          </a:p>
          <a:p>
            <a:pPr marL="0" indent="0">
              <a:buNone/>
            </a:pPr>
            <a:r>
              <a:rPr lang="tr-TR" dirty="0" smtClean="0"/>
              <a:t>yapılması </a:t>
            </a:r>
            <a:r>
              <a:rPr lang="tr-TR" dirty="0"/>
              <a:t>istenen kod.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} while</a:t>
            </a:r>
            <a:r>
              <a:rPr lang="tr-TR" dirty="0"/>
              <a:t>(koşul</a:t>
            </a:r>
            <a:r>
              <a:rPr lang="tr-T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040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 kontrol ifadeleri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break: bu </a:t>
            </a:r>
            <a:r>
              <a:rPr lang="en-US" dirty="0" err="1" smtClean="0"/>
              <a:t>komutu</a:t>
            </a:r>
            <a:r>
              <a:rPr lang="en-US" dirty="0" smtClean="0"/>
              <a:t> </a:t>
            </a:r>
            <a:r>
              <a:rPr lang="en-US" dirty="0" err="1"/>
              <a:t>içeren</a:t>
            </a:r>
            <a:r>
              <a:rPr lang="en-US" dirty="0"/>
              <a:t> en </a:t>
            </a:r>
            <a:r>
              <a:rPr lang="en-US" dirty="0" err="1"/>
              <a:t>içteki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terk</a:t>
            </a:r>
            <a:r>
              <a:rPr lang="en-US" dirty="0"/>
              <a:t> </a:t>
            </a:r>
            <a:r>
              <a:rPr lang="en-US" dirty="0" err="1" smtClean="0"/>
              <a:t>edilir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/>
              <a:t>continue:döngü bloğuna ait diğer komutların atlanmasını ve programın icrasının döngünün bir sonraki çevriminden devam etmesini sağlar</a:t>
            </a:r>
          </a:p>
        </p:txBody>
      </p:sp>
    </p:spTree>
    <p:extLst>
      <p:ext uri="{BB962C8B-B14F-4D97-AF65-F5344CB8AC3E}">
        <p14:creationId xmlns:p14="http://schemas.microsoft.com/office/powerpoint/2010/main" val="7317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Conditional Operator </a:t>
            </a:r>
            <a:r>
              <a:rPr lang="tr-TR" dirty="0" smtClean="0"/>
              <a:t>(?)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Klasik tek kademeli if-else yapisi yerine kullanılır</a:t>
            </a:r>
          </a:p>
          <a:p>
            <a:endParaRPr lang="tr-T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825572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85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Ve/Veya baglaclari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&amp;&amp; : ve</a:t>
            </a:r>
          </a:p>
          <a:p>
            <a:pPr marL="0" indent="0">
              <a:buNone/>
            </a:pPr>
            <a:r>
              <a:rPr lang="tr-TR" dirty="0" smtClean="0"/>
              <a:t>|| : veya</a:t>
            </a:r>
          </a:p>
        </p:txBody>
      </p:sp>
    </p:spTree>
    <p:extLst>
      <p:ext uri="{BB962C8B-B14F-4D97-AF65-F5344CB8AC3E}">
        <p14:creationId xmlns:p14="http://schemas.microsoft.com/office/powerpoint/2010/main" val="247242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Switch-case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/>
              <a:t>switch( </a:t>
            </a:r>
            <a:r>
              <a:rPr lang="tr-TR" i="1" dirty="0"/>
              <a:t>degisken</a:t>
            </a:r>
            <a:r>
              <a:rPr lang="tr-TR" dirty="0"/>
              <a:t> )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{ </a:t>
            </a:r>
          </a:p>
          <a:p>
            <a:pPr marL="0" indent="0">
              <a:buNone/>
            </a:pPr>
            <a:r>
              <a:rPr lang="tr-TR" dirty="0" smtClean="0"/>
              <a:t>case </a:t>
            </a:r>
            <a:r>
              <a:rPr lang="tr-TR" i="1" dirty="0"/>
              <a:t>sabit1</a:t>
            </a:r>
            <a:r>
              <a:rPr lang="tr-TR" dirty="0"/>
              <a:t>: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komut(lar</a:t>
            </a:r>
            <a:r>
              <a:rPr lang="tr-TR" dirty="0"/>
              <a:t>)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break; </a:t>
            </a:r>
          </a:p>
          <a:p>
            <a:pPr marL="0" indent="0">
              <a:buNone/>
            </a:pPr>
            <a:r>
              <a:rPr lang="tr-TR" dirty="0" smtClean="0"/>
              <a:t>case </a:t>
            </a:r>
            <a:r>
              <a:rPr lang="tr-TR" i="1" dirty="0"/>
              <a:t>sabit2</a:t>
            </a:r>
            <a:r>
              <a:rPr lang="tr-TR" dirty="0"/>
              <a:t>: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komut(lar</a:t>
            </a:r>
            <a:r>
              <a:rPr lang="tr-TR" dirty="0"/>
              <a:t>)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break;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. . 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case </a:t>
            </a:r>
            <a:r>
              <a:rPr lang="tr-TR" i="1" dirty="0"/>
              <a:t>sabitN</a:t>
            </a:r>
            <a:r>
              <a:rPr lang="tr-TR" dirty="0"/>
              <a:t>: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komut(lar</a:t>
            </a:r>
            <a:r>
              <a:rPr lang="tr-TR" dirty="0"/>
              <a:t>)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break;</a:t>
            </a:r>
          </a:p>
          <a:p>
            <a:pPr marL="0" indent="0">
              <a:buNone/>
            </a:pPr>
            <a:r>
              <a:rPr lang="tr-TR" dirty="0" smtClean="0"/>
              <a:t>default</a:t>
            </a:r>
            <a:r>
              <a:rPr lang="tr-TR" dirty="0"/>
              <a:t>: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komut(lar</a:t>
            </a:r>
            <a:r>
              <a:rPr lang="tr-TR" dirty="0"/>
              <a:t>);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53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Arttırma</a:t>
            </a:r>
            <a:r>
              <a:rPr lang="es-ES" dirty="0"/>
              <a:t> </a:t>
            </a:r>
            <a:r>
              <a:rPr lang="es-ES" dirty="0" smtClean="0"/>
              <a:t>ve </a:t>
            </a:r>
            <a:r>
              <a:rPr lang="es-ES" dirty="0" err="1"/>
              <a:t>azaltma</a:t>
            </a:r>
            <a:r>
              <a:rPr lang="es-ES" dirty="0"/>
              <a:t> </a:t>
            </a:r>
            <a:r>
              <a:rPr lang="es-ES" dirty="0" err="1" smtClean="0"/>
              <a:t>işlemleri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115662"/>
              </p:ext>
            </p:extLst>
          </p:nvPr>
        </p:nvGraphicFramePr>
        <p:xfrm>
          <a:off x="457200" y="2432526"/>
          <a:ext cx="8229600" cy="20383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000"/>
                <a:gridCol w="1676400"/>
                <a:gridCol w="1828800"/>
                <a:gridCol w="3200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Form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Tip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İsim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Açıklama</a:t>
                      </a:r>
                    </a:p>
                  </a:txBody>
                  <a:tcPr marL="66675" marR="66675" marT="66675" marB="666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i++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postfix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post-increment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İşlem sonrası arttırma</a:t>
                      </a:r>
                    </a:p>
                  </a:txBody>
                  <a:tcPr marL="66675" marR="66675" marT="66675" marB="666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++i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prefix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pre-increment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İşlem öncesi arttırma</a:t>
                      </a:r>
                    </a:p>
                  </a:txBody>
                  <a:tcPr marL="66675" marR="66675" marT="66675" marB="666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i--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postfix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post-decrement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İşlem sonrası azaltma</a:t>
                      </a:r>
                    </a:p>
                  </a:txBody>
                  <a:tcPr marL="66675" marR="66675" marT="66675" marB="666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--i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prefix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pre-decrement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İşlem öncesi azaltma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5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Gelişmiş</a:t>
            </a:r>
            <a:r>
              <a:rPr lang="es-ES" dirty="0"/>
              <a:t> </a:t>
            </a:r>
            <a:r>
              <a:rPr lang="es-ES" dirty="0" err="1"/>
              <a:t>atama</a:t>
            </a:r>
            <a:r>
              <a:rPr lang="es-ES" dirty="0"/>
              <a:t> </a:t>
            </a:r>
            <a:r>
              <a:rPr lang="es-ES" dirty="0" err="1" smtClean="0"/>
              <a:t>yöntemleri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+= 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/>
              <a:t>-= </a:t>
            </a:r>
            <a:endParaRPr lang="tr-TR" dirty="0" smtClean="0"/>
          </a:p>
          <a:p>
            <a:r>
              <a:rPr lang="tr-TR" dirty="0" smtClean="0"/>
              <a:t>*= </a:t>
            </a:r>
          </a:p>
          <a:p>
            <a:r>
              <a:rPr lang="tr-TR" dirty="0" smtClean="0"/>
              <a:t>/= </a:t>
            </a:r>
          </a:p>
          <a:p>
            <a:r>
              <a:rPr lang="tr-TR" dirty="0" smtClean="0"/>
              <a:t>%=</a:t>
            </a:r>
          </a:p>
          <a:p>
            <a:r>
              <a:rPr lang="tr-TR" dirty="0" smtClean="0"/>
              <a:t>++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487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Döngüler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for</a:t>
            </a:r>
          </a:p>
          <a:p>
            <a:r>
              <a:rPr lang="tr-TR" dirty="0" smtClean="0"/>
              <a:t>while</a:t>
            </a:r>
          </a:p>
          <a:p>
            <a:r>
              <a:rPr lang="tr-TR" smtClean="0"/>
              <a:t>do </a:t>
            </a:r>
            <a:r>
              <a:rPr lang="tr-TR" dirty="0" smtClean="0"/>
              <a:t>while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424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 döngüsü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Belirlenen </a:t>
            </a:r>
            <a:r>
              <a:rPr lang="tr-TR" dirty="0"/>
              <a:t>bir başlangıç </a:t>
            </a:r>
            <a:r>
              <a:rPr lang="tr-TR" dirty="0" smtClean="0"/>
              <a:t>değerinden başlanarak belirlenen bir bitiş değerine kadar komut(lar) işlenir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/>
              <a:t>for(başlangıç değeri; koşul; değişim)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{ </a:t>
            </a:r>
          </a:p>
          <a:p>
            <a:pPr marL="0" indent="0">
              <a:buNone/>
            </a:pPr>
            <a:r>
              <a:rPr lang="tr-TR" dirty="0" smtClean="0"/>
              <a:t>yapılması </a:t>
            </a:r>
            <a:r>
              <a:rPr lang="tr-TR" dirty="0"/>
              <a:t>istenen kod.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8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while döngüsü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Belirli bir koşul sağlandığı sürece işlenmesi istenen kodlar için while döngüsü </a:t>
            </a:r>
            <a:r>
              <a:rPr lang="tr-TR" dirty="0" smtClean="0"/>
              <a:t>kullanılır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while(koşul) </a:t>
            </a:r>
          </a:p>
          <a:p>
            <a:pPr marL="0" indent="0">
              <a:buNone/>
            </a:pPr>
            <a:r>
              <a:rPr lang="tr-TR" dirty="0" smtClean="0"/>
              <a:t>{ </a:t>
            </a:r>
          </a:p>
          <a:p>
            <a:pPr marL="0" indent="0">
              <a:buNone/>
            </a:pPr>
            <a:r>
              <a:rPr lang="tr-TR" dirty="0" smtClean="0"/>
              <a:t>yapılması </a:t>
            </a:r>
            <a:r>
              <a:rPr lang="tr-TR" dirty="0"/>
              <a:t>istenen kod.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0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195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Nesne Tabanlı Programlama  </vt:lpstr>
      <vt:lpstr>Conditional Operator (?)</vt:lpstr>
      <vt:lpstr>Ve/Veya baglaclari</vt:lpstr>
      <vt:lpstr>Switch-case</vt:lpstr>
      <vt:lpstr>Arttırma ve azaltma işlemleri</vt:lpstr>
      <vt:lpstr>Gelişmiş atama yöntemleri</vt:lpstr>
      <vt:lpstr>Döngüler</vt:lpstr>
      <vt:lpstr>for döngüsü</vt:lpstr>
      <vt:lpstr>while döngüsü</vt:lpstr>
      <vt:lpstr>do while döngüsü</vt:lpstr>
      <vt:lpstr>Döngü kontrol ifadeleri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106</cp:revision>
  <dcterms:created xsi:type="dcterms:W3CDTF">2006-08-16T00:00:00Z</dcterms:created>
  <dcterms:modified xsi:type="dcterms:W3CDTF">2021-10-26T11:04:00Z</dcterms:modified>
</cp:coreProperties>
</file>