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3" r:id="rId4"/>
    <p:sldId id="322" r:id="rId5"/>
    <p:sldId id="321" r:id="rId6"/>
    <p:sldId id="3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smtClean="0"/>
              <a:t/>
            </a:r>
            <a:br>
              <a:rPr lang="tr-TR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tr-TR" dirty="0" smtClean="0"/>
              <a:t>Bir işi yapmak için hazırlanan alt program</a:t>
            </a:r>
          </a:p>
          <a:p>
            <a:pPr marL="457200" indent="-457200"/>
            <a:r>
              <a:rPr lang="tr-TR" dirty="0" smtClean="0"/>
              <a:t>Geriye değer dündürmez</a:t>
            </a:r>
          </a:p>
          <a:p>
            <a:pPr marL="457200" indent="-457200"/>
            <a:endParaRPr lang="tr-TR" dirty="0"/>
          </a:p>
          <a:p>
            <a:pPr marL="0" indent="0">
              <a:buNone/>
            </a:pPr>
            <a:r>
              <a:rPr lang="tr-TR" dirty="0" smtClean="0"/>
              <a:t>erisim_belirteci void method_adi(parametreler)</a:t>
            </a:r>
          </a:p>
          <a:p>
            <a:pPr marL="0" indent="0">
              <a:buNone/>
            </a:pPr>
            <a:r>
              <a:rPr lang="tr-TR" dirty="0" smtClean="0"/>
              <a:t>{</a:t>
            </a:r>
          </a:p>
          <a:p>
            <a:pPr marL="0" indent="0">
              <a:buNone/>
            </a:pPr>
            <a:r>
              <a:rPr lang="tr-TR" dirty="0" smtClean="0"/>
              <a:t>komutlar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private void mesaj(string sMetin)</a:t>
            </a:r>
          </a:p>
          <a:p>
            <a:pPr marL="0" indent="0">
              <a:buNone/>
            </a:pPr>
            <a:r>
              <a:rPr lang="tr-TR" dirty="0" smtClean="0"/>
              <a:t>{</a:t>
            </a:r>
          </a:p>
          <a:p>
            <a:pPr marL="0" indent="0">
              <a:buNone/>
            </a:pPr>
            <a:r>
              <a:rPr lang="tr-TR" dirty="0" smtClean="0"/>
              <a:t>     MessageBox.Show(sMetin);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196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tr-TR" dirty="0" smtClean="0"/>
              <a:t>Bir işi yapmak için hazırlanan alt program</a:t>
            </a:r>
          </a:p>
          <a:p>
            <a:pPr marL="457200" indent="-457200"/>
            <a:r>
              <a:rPr lang="tr-TR" dirty="0" smtClean="0"/>
              <a:t>Geriye değer döndürür</a:t>
            </a:r>
          </a:p>
          <a:p>
            <a:pPr marL="457200" indent="-457200"/>
            <a:endParaRPr lang="tr-TR" dirty="0"/>
          </a:p>
          <a:p>
            <a:pPr marL="0" indent="0">
              <a:buNone/>
            </a:pPr>
            <a:r>
              <a:rPr lang="tr-TR" sz="2400" dirty="0" smtClean="0"/>
              <a:t>erisim_belirteci degisken_turu fonksiyon_adi(parametreler)</a:t>
            </a:r>
          </a:p>
          <a:p>
            <a:pPr marL="0" indent="0">
              <a:buNone/>
            </a:pPr>
            <a:r>
              <a:rPr lang="tr-TR" sz="2400" dirty="0" smtClean="0"/>
              <a:t>{</a:t>
            </a:r>
          </a:p>
          <a:p>
            <a:pPr marL="0" indent="0">
              <a:buNone/>
            </a:pPr>
            <a:r>
              <a:rPr lang="tr-TR" sz="2400" dirty="0" smtClean="0"/>
              <a:t>     komutlar</a:t>
            </a:r>
          </a:p>
          <a:p>
            <a:pPr marL="0" indent="0">
              <a:buNone/>
            </a:pPr>
            <a:r>
              <a:rPr lang="tr-TR" sz="2400" dirty="0" smtClean="0"/>
              <a:t>     return deger;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}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0471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endParaRPr lang="tr-TR" dirty="0"/>
          </a:p>
          <a:p>
            <a:pPr marL="0" indent="0">
              <a:buNone/>
            </a:pPr>
            <a:r>
              <a:rPr lang="tr-TR" dirty="0" smtClean="0"/>
              <a:t>private int topla(int iSayi1, int iSayi2)</a:t>
            </a:r>
          </a:p>
          <a:p>
            <a:pPr marL="0" indent="0">
              <a:buNone/>
            </a:pPr>
            <a:r>
              <a:rPr lang="tr-TR" dirty="0" smtClean="0"/>
              <a:t>{</a:t>
            </a:r>
          </a:p>
          <a:p>
            <a:pPr marL="0" indent="0">
              <a:buNone/>
            </a:pPr>
            <a:r>
              <a:rPr lang="tr-TR" dirty="0" smtClean="0"/>
              <a:t>    int iSonuc=0; 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iSonuc=iSayi1+iSayi2;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return iSonuc;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266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Yinelemeli(recursive) fonksiyon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/>
              <a:t>Kendi içerisinden kendini çağıran fonksiyonlardır.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private int </a:t>
            </a:r>
            <a:r>
              <a:rPr lang="tr-TR" dirty="0" smtClean="0"/>
              <a:t>Faktoriyel(int  </a:t>
            </a:r>
            <a:r>
              <a:rPr lang="tr-TR" dirty="0"/>
              <a:t>sayi)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    if(sayi == </a:t>
            </a:r>
            <a:r>
              <a:rPr lang="tr-TR" dirty="0" smtClean="0"/>
              <a:t>1)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return </a:t>
            </a:r>
            <a:r>
              <a:rPr lang="tr-TR" dirty="0"/>
              <a:t>1;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else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return </a:t>
            </a:r>
            <a:r>
              <a:rPr lang="tr-TR" dirty="0"/>
              <a:t>sayi * </a:t>
            </a:r>
            <a:r>
              <a:rPr lang="tr-TR" dirty="0" smtClean="0"/>
              <a:t>Faktoriyel(sayi </a:t>
            </a:r>
            <a:r>
              <a:rPr lang="tr-TR" dirty="0"/>
              <a:t>- 1);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76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101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Nesne Tabanlı Programlama  </vt:lpstr>
      <vt:lpstr>Method</vt:lpstr>
      <vt:lpstr>Method</vt:lpstr>
      <vt:lpstr>Fonksiyon</vt:lpstr>
      <vt:lpstr>Fonksiyon</vt:lpstr>
      <vt:lpstr>Yinelemeli(recursive) fonksiyon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107</cp:revision>
  <dcterms:created xsi:type="dcterms:W3CDTF">2006-08-16T00:00:00Z</dcterms:created>
  <dcterms:modified xsi:type="dcterms:W3CDTF">2021-10-26T11:04:07Z</dcterms:modified>
</cp:coreProperties>
</file>