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23" r:id="rId4"/>
    <p:sldId id="321" r:id="rId5"/>
    <p:sldId id="324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Class(Sınıf)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nesnenin yapısını tanımlayan şablondur</a:t>
            </a:r>
          </a:p>
          <a:p>
            <a:endParaRPr lang="tr-TR" dirty="0" smtClean="0"/>
          </a:p>
          <a:p>
            <a:r>
              <a:rPr lang="tr-TR" dirty="0" smtClean="0"/>
              <a:t>Üye elemanları 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tr-TR" dirty="0" smtClean="0"/>
              <a:t>Constructor (Yapılandırıcı)</a:t>
            </a:r>
            <a:endParaRPr lang="tr-TR" dirty="0"/>
          </a:p>
          <a:p>
            <a:pPr marL="914400" lvl="1" indent="-514350">
              <a:buFont typeface="Wingdings" pitchFamily="2" charset="2"/>
              <a:buChar char="§"/>
            </a:pPr>
            <a:r>
              <a:rPr lang="tr-TR" dirty="0" smtClean="0"/>
              <a:t>Özellikler (Değişkenler)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tr-TR" dirty="0" smtClean="0"/>
              <a:t>Encapsulation (Kapsülleme)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tr-TR" dirty="0" smtClean="0"/>
              <a:t>Method ve Fonksiyonlar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018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Class(Sınıf)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99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5100" dirty="0" smtClean="0"/>
              <a:t>Genel yapısı:</a:t>
            </a:r>
          </a:p>
          <a:p>
            <a:pPr marL="0" indent="0">
              <a:buNone/>
            </a:pPr>
            <a:endParaRPr lang="tr-TR" sz="3600" dirty="0" smtClean="0"/>
          </a:p>
          <a:p>
            <a:pPr marL="0" indent="0">
              <a:buNone/>
            </a:pPr>
            <a:r>
              <a:rPr lang="tr-TR" sz="3600" dirty="0"/>
              <a:t>class </a:t>
            </a:r>
            <a:r>
              <a:rPr lang="tr-TR" sz="3600" dirty="0" smtClean="0"/>
              <a:t>Sinif_Adi</a:t>
            </a:r>
          </a:p>
          <a:p>
            <a:pPr marL="0" indent="0">
              <a:buNone/>
            </a:pPr>
            <a:r>
              <a:rPr lang="tr-TR" sz="3600" dirty="0" smtClean="0"/>
              <a:t>{ </a:t>
            </a:r>
          </a:p>
          <a:p>
            <a:pPr marL="400050" lvl="1" indent="0">
              <a:buNone/>
            </a:pPr>
            <a:r>
              <a:rPr lang="tr-TR" sz="3600" dirty="0" smtClean="0"/>
              <a:t>erisim_belirteci ozellik_turu ozellik_adi; </a:t>
            </a:r>
          </a:p>
          <a:p>
            <a:pPr marL="400050" lvl="1" indent="0">
              <a:buNone/>
            </a:pPr>
            <a:r>
              <a:rPr lang="tr-TR" sz="3600" dirty="0" smtClean="0"/>
              <a:t>...</a:t>
            </a:r>
          </a:p>
          <a:p>
            <a:pPr marL="400050" lvl="1" indent="0">
              <a:buNone/>
            </a:pPr>
            <a:endParaRPr lang="tr-TR" sz="3600" dirty="0" smtClean="0"/>
          </a:p>
          <a:p>
            <a:pPr marL="400050" lvl="1" indent="0">
              <a:buNone/>
            </a:pPr>
            <a:r>
              <a:rPr lang="tr-TR" sz="3600" dirty="0" smtClean="0"/>
              <a:t>public Sinif_Adi() </a:t>
            </a:r>
          </a:p>
          <a:p>
            <a:pPr marL="400050" lvl="1" indent="0">
              <a:buNone/>
            </a:pPr>
            <a:r>
              <a:rPr lang="tr-TR" sz="3600" dirty="0" smtClean="0"/>
              <a:t>{ </a:t>
            </a:r>
          </a:p>
          <a:p>
            <a:pPr marL="400050" lvl="1" indent="0">
              <a:buNone/>
            </a:pPr>
            <a:endParaRPr lang="tr-TR" sz="3600" dirty="0" smtClean="0"/>
          </a:p>
          <a:p>
            <a:pPr marL="400050" lvl="1" indent="0">
              <a:buNone/>
            </a:pPr>
            <a:r>
              <a:rPr lang="tr-TR" sz="3600" dirty="0" smtClean="0"/>
              <a:t>} </a:t>
            </a:r>
          </a:p>
          <a:p>
            <a:pPr marL="400050" lvl="1" indent="0">
              <a:buNone/>
            </a:pPr>
            <a:endParaRPr lang="tr-TR" sz="3600" dirty="0" smtClean="0"/>
          </a:p>
          <a:p>
            <a:pPr marL="400050" lvl="1" indent="0">
              <a:buNone/>
            </a:pPr>
            <a:endParaRPr lang="tr-TR" sz="3600" dirty="0"/>
          </a:p>
          <a:p>
            <a:pPr marL="400050" lvl="1" indent="0">
              <a:buNone/>
            </a:pPr>
            <a:r>
              <a:rPr lang="tr-TR" sz="3600" dirty="0" smtClean="0"/>
              <a:t>Method ve fonksiyonlar</a:t>
            </a:r>
          </a:p>
          <a:p>
            <a:pPr marL="0" indent="0">
              <a:buNone/>
            </a:pPr>
            <a:endParaRPr lang="tr-TR" sz="3600" b="1" dirty="0"/>
          </a:p>
          <a:p>
            <a:pPr marL="0" indent="0">
              <a:buNone/>
            </a:pPr>
            <a:r>
              <a:rPr lang="tr-TR" sz="3600" dirty="0"/>
              <a:t> }</a:t>
            </a:r>
            <a:endParaRPr lang="tr-TR" sz="3600" b="1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889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Constructors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Sınıfı türetmek için kullanılan methodlardır</a:t>
            </a:r>
          </a:p>
          <a:p>
            <a:pPr lvl="2" indent="-342900"/>
            <a:r>
              <a:rPr lang="tr-TR" dirty="0" smtClean="0"/>
              <a:t>Default Constructor</a:t>
            </a:r>
          </a:p>
          <a:p>
            <a:pPr lvl="2" indent="-342900"/>
            <a:r>
              <a:rPr lang="tr-TR" dirty="0" smtClean="0"/>
              <a:t>Parametreli Constructor</a:t>
            </a:r>
          </a:p>
          <a:p>
            <a:pPr lvl="1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2210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Sınıfın değişkenleridir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dirty="0" smtClean="0"/>
              <a:t>Örneğin bir çizgi sınıfı için uzunluk özelliği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8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Encapsulation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Sınıfın özellik değerini okuma ve değiştirme işlemlerinin kontrollü bir şekilde gerçekleştirilmesidir.</a:t>
            </a:r>
          </a:p>
          <a:p>
            <a:pPr marL="0" indent="0">
              <a:buNone/>
            </a:pPr>
            <a:endParaRPr lang="tr-TR" dirty="0"/>
          </a:p>
          <a:p>
            <a:pPr marL="914400" lvl="1" indent="-514350">
              <a:buFont typeface="Wingdings" pitchFamily="2" charset="2"/>
              <a:buChar char="§"/>
            </a:pPr>
            <a:r>
              <a:rPr lang="tr-TR" dirty="0" smtClean="0"/>
              <a:t>Özellik Get/Set </a:t>
            </a:r>
            <a:r>
              <a:rPr lang="tr-TR" dirty="0"/>
              <a:t>Methodları</a:t>
            </a:r>
          </a:p>
        </p:txBody>
      </p:sp>
    </p:spTree>
    <p:extLst>
      <p:ext uri="{BB962C8B-B14F-4D97-AF65-F5344CB8AC3E}">
        <p14:creationId xmlns:p14="http://schemas.microsoft.com/office/powerpoint/2010/main" val="97228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 ve Fonksiyonlar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Sınıfın sahip olduğu işlem gören alt programlardır.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Örneğin bir </a:t>
            </a:r>
            <a:r>
              <a:rPr lang="tr-TR" dirty="0" smtClean="0"/>
              <a:t>çizgi </a:t>
            </a:r>
            <a:r>
              <a:rPr lang="tr-TR" dirty="0"/>
              <a:t>sınıfı için </a:t>
            </a:r>
            <a:r>
              <a:rPr lang="tr-TR" dirty="0" smtClean="0"/>
              <a:t>çiz methodu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7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109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Nesne Tabanlı Programlama  </vt:lpstr>
      <vt:lpstr>Class(Sınıf)</vt:lpstr>
      <vt:lpstr>Class(Sınıf)</vt:lpstr>
      <vt:lpstr>Constructors</vt:lpstr>
      <vt:lpstr>Özellikler</vt:lpstr>
      <vt:lpstr>Encapsulation</vt:lpstr>
      <vt:lpstr>Method ve Fonksiyonlar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118</cp:revision>
  <dcterms:created xsi:type="dcterms:W3CDTF">2006-08-16T00:00:00Z</dcterms:created>
  <dcterms:modified xsi:type="dcterms:W3CDTF">2021-10-26T11:04:16Z</dcterms:modified>
</cp:coreProperties>
</file>