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32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Nesne Tabanlı Programlama</a:t>
            </a:r>
            <a:br>
              <a:rPr lang="tr-TR" dirty="0" smtClean="0"/>
            </a:br>
            <a:r>
              <a:rPr lang="tr-TR" smtClean="0"/>
              <a:t/>
            </a:r>
            <a:br>
              <a:rPr lang="tr-TR" smtClean="0"/>
            </a:b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Dr. Cengiz SERTKAYA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921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İnheritance(Kalıtım)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Bir nesnenin özellik ve methodlarını başka nesnelere aktarmasıdır.</a:t>
            </a:r>
          </a:p>
          <a:p>
            <a:endParaRPr lang="tr-TR" dirty="0" smtClean="0"/>
          </a:p>
          <a:p>
            <a:r>
              <a:rPr lang="en-US" dirty="0"/>
              <a:t>C# </a:t>
            </a:r>
            <a:r>
              <a:rPr lang="en-US" dirty="0" err="1"/>
              <a:t>dilinde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sınıftan</a:t>
            </a:r>
            <a:r>
              <a:rPr lang="en-US" dirty="0"/>
              <a:t> </a:t>
            </a:r>
            <a:r>
              <a:rPr lang="en-US" dirty="0" err="1"/>
              <a:t>miras</a:t>
            </a:r>
            <a:r>
              <a:rPr lang="en-US" dirty="0"/>
              <a:t> </a:t>
            </a:r>
            <a:r>
              <a:rPr lang="tr-TR" dirty="0" smtClean="0"/>
              <a:t>alınabilir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10185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İnheritance(Kalıtım)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Canli</a:t>
            </a:r>
            <a:r>
              <a:rPr lang="en-US" dirty="0"/>
              <a:t> {     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ayak</a:t>
            </a:r>
            <a:r>
              <a:rPr lang="en-US" dirty="0"/>
              <a:t>;      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 err="1"/>
              <a:t>int</a:t>
            </a:r>
            <a:r>
              <a:rPr lang="en-US" dirty="0"/>
              <a:t> el;        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string </a:t>
            </a:r>
            <a:r>
              <a:rPr lang="en-US" dirty="0" err="1"/>
              <a:t>tur</a:t>
            </a:r>
            <a:r>
              <a:rPr lang="en-US" dirty="0"/>
              <a:t>;    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Insan</a:t>
            </a:r>
            <a:r>
              <a:rPr lang="en-US" dirty="0"/>
              <a:t> : </a:t>
            </a:r>
            <a:r>
              <a:rPr lang="en-US" dirty="0" err="1"/>
              <a:t>Canli</a:t>
            </a:r>
            <a:r>
              <a:rPr lang="en-US" dirty="0"/>
              <a:t> {    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801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33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Nesne Tabanlı Programlama  </vt:lpstr>
      <vt:lpstr>İnheritance(Kalıtım)</vt:lpstr>
      <vt:lpstr>İnheritance(Kalıtım)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I BLM-103 Hafta 1</dc:title>
  <dc:creator>Karagi</dc:creator>
  <cp:lastModifiedBy>Microsoft account</cp:lastModifiedBy>
  <cp:revision>121</cp:revision>
  <dcterms:created xsi:type="dcterms:W3CDTF">2006-08-16T00:00:00Z</dcterms:created>
  <dcterms:modified xsi:type="dcterms:W3CDTF">2021-10-26T11:04:23Z</dcterms:modified>
</cp:coreProperties>
</file>