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40" r:id="rId4"/>
    <p:sldId id="342" r:id="rId5"/>
    <p:sldId id="343" r:id="rId6"/>
    <p:sldId id="344" r:id="rId7"/>
    <p:sldId id="34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Nesne Tabanlı Programlama</a:t>
            </a:r>
            <a:br>
              <a:rPr lang="tr-TR" dirty="0" smtClean="0"/>
            </a:br>
            <a:r>
              <a:rPr lang="tr-TR" smtClean="0"/>
              <a:t/>
            </a:r>
            <a:br>
              <a:rPr lang="tr-TR" smtClean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Cengiz SERTKAYA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2202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Dizilere benzer şekilde içerisinde birden çok aynı türde eleman saklamaya yarayan yapılardır.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Yapısı: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2800" dirty="0" smtClean="0"/>
              <a:t>List&lt;değişken_türü&gt; list_adi= </a:t>
            </a:r>
            <a:r>
              <a:rPr lang="tr-TR" sz="2800" dirty="0"/>
              <a:t>new </a:t>
            </a:r>
            <a:r>
              <a:rPr lang="tr-TR" sz="2800" dirty="0" smtClean="0"/>
              <a:t>List&lt;</a:t>
            </a:r>
            <a:r>
              <a:rPr lang="tr-TR" sz="2800" dirty="0"/>
              <a:t>değişken_türü</a:t>
            </a:r>
            <a:r>
              <a:rPr lang="tr-TR" sz="2800" dirty="0" smtClean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2669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List.Add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 e eleman eklemek 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dirty="0"/>
              <a:t>List&lt;string&gt; cities = new List&lt;string&gt;();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cities.Add</a:t>
            </a:r>
            <a:r>
              <a:rPr lang="en-US" dirty="0"/>
              <a:t>("New York");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cities.Add</a:t>
            </a:r>
            <a:r>
              <a:rPr lang="en-US" dirty="0"/>
              <a:t>("Mumbai"); 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cities.Add</a:t>
            </a:r>
            <a:r>
              <a:rPr lang="en-US" dirty="0"/>
              <a:t>("Berlin");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43558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List.Insert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 içerisine istedigimiz bir index e eleman eklemek için kullanılır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sz="2400" dirty="0"/>
              <a:t>List&lt;string&gt; dogs = new List&lt;string&gt;();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 smtClean="0"/>
              <a:t>dogs.Add("</a:t>
            </a:r>
            <a:r>
              <a:rPr lang="tr-TR" sz="2400" dirty="0"/>
              <a:t> spaniel </a:t>
            </a:r>
            <a:r>
              <a:rPr lang="tr-TR" sz="2400" dirty="0" smtClean="0"/>
              <a:t>");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/>
              <a:t>dogs.Add</a:t>
            </a:r>
            <a:r>
              <a:rPr lang="tr-TR" sz="2400" dirty="0"/>
              <a:t>("beagle"); // </a:t>
            </a:r>
            <a:r>
              <a:rPr lang="tr-TR" sz="2400" dirty="0" smtClean="0"/>
              <a:t>spaniel</a:t>
            </a:r>
            <a:r>
              <a:rPr lang="tr-TR" sz="2400" dirty="0"/>
              <a:t>, beagle. </a:t>
            </a:r>
            <a:endParaRPr lang="tr-TR" sz="2400" dirty="0" smtClean="0"/>
          </a:p>
          <a:p>
            <a:pPr marL="0" indent="0">
              <a:buNone/>
            </a:pPr>
            <a:r>
              <a:rPr lang="tr-TR" sz="2400" dirty="0"/>
              <a:t>dogs.Insert(1, "dalmatian"); // Spaniel, dalmatian, beagle.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7828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List.Remove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 içerisine istedigimiz bir elemanı silmek için kullanılır. 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sz="2400" dirty="0" smtClean="0"/>
              <a:t>dogs.Remove("</a:t>
            </a:r>
            <a:r>
              <a:rPr lang="tr-TR" sz="2400" dirty="0"/>
              <a:t>beagle"); // </a:t>
            </a:r>
            <a:r>
              <a:rPr lang="tr-TR" sz="2400" dirty="0" smtClean="0"/>
              <a:t>spaniel</a:t>
            </a:r>
            <a:r>
              <a:rPr lang="tr-TR" sz="2400" dirty="0"/>
              <a:t>, dalmatian. 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29099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List.RemoveAt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 içerisine istedigimiz bir index teki elemanı silmek için kullanılır. 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sz="2400" dirty="0" smtClean="0"/>
              <a:t>dogs.RemoveAt(0); </a:t>
            </a:r>
            <a:r>
              <a:rPr lang="tr-TR" sz="2400" dirty="0"/>
              <a:t>// </a:t>
            </a:r>
            <a:r>
              <a:rPr lang="tr-TR" sz="2400" dirty="0" smtClean="0"/>
              <a:t>dalmatian</a:t>
            </a:r>
            <a:r>
              <a:rPr lang="tr-TR" sz="2400" dirty="0"/>
              <a:t>. 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319375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List.Count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List içerisine eleman sayısına ulaşmak için kullanılır.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sz="2400" dirty="0" smtClean="0"/>
              <a:t>dogs.Count(); </a:t>
            </a:r>
            <a:r>
              <a:rPr lang="tr-TR" sz="2400"/>
              <a:t>// </a:t>
            </a:r>
            <a:r>
              <a:rPr lang="tr-TR" sz="2400" smtClean="0"/>
              <a:t>1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94846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153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Nesne Tabanlı Programlama  </vt:lpstr>
      <vt:lpstr>List</vt:lpstr>
      <vt:lpstr>List.Add</vt:lpstr>
      <vt:lpstr>List.Insert</vt:lpstr>
      <vt:lpstr>List.Remove</vt:lpstr>
      <vt:lpstr>List.RemoveAt</vt:lpstr>
      <vt:lpstr>List.Count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I BLM-103 Hafta 1</dc:title>
  <dc:creator>Karagi</dc:creator>
  <cp:lastModifiedBy>Microsoft account</cp:lastModifiedBy>
  <cp:revision>145</cp:revision>
  <dcterms:created xsi:type="dcterms:W3CDTF">2006-08-16T00:00:00Z</dcterms:created>
  <dcterms:modified xsi:type="dcterms:W3CDTF">2021-10-26T11:04:34Z</dcterms:modified>
</cp:coreProperties>
</file>