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2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Nesne Tabanlı Programlama</a:t>
            </a:r>
            <a:br>
              <a:rPr lang="tr-TR" dirty="0" smtClean="0"/>
            </a:br>
            <a:r>
              <a:rPr lang="tr-TR" smtClean="0"/>
              <a:t/>
            </a:r>
            <a:br>
              <a:rPr lang="tr-TR" smtClean="0"/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Cengiz SERTKAYA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921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Polymorphism</a:t>
            </a:r>
            <a:r>
              <a:rPr lang="tr-TR" dirty="0" smtClean="0"/>
              <a:t>(Çok Biçimlilik)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Statik çokbiçimlilik; </a:t>
            </a:r>
            <a:r>
              <a:rPr lang="tr-TR" dirty="0"/>
              <a:t>sürekli bellekte </a:t>
            </a:r>
            <a:r>
              <a:rPr lang="tr-TR" dirty="0" smtClean="0"/>
              <a:t>tutulur, metot </a:t>
            </a:r>
            <a:r>
              <a:rPr lang="tr-TR" dirty="0"/>
              <a:t>ve operatörlerin aşırı yüklenmesi (overload) </a:t>
            </a:r>
            <a:r>
              <a:rPr lang="tr-TR" dirty="0" smtClean="0"/>
              <a:t>olarak da bilinir.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Dinamik çokbiçimlilik; </a:t>
            </a:r>
            <a:r>
              <a:rPr lang="tr-TR" dirty="0" smtClean="0"/>
              <a:t>sınıflardan </a:t>
            </a:r>
            <a:r>
              <a:rPr lang="tr-TR" dirty="0"/>
              <a:t>miras alma yoluyla işlemlerin </a:t>
            </a:r>
            <a:r>
              <a:rPr lang="tr-TR" dirty="0" smtClean="0"/>
              <a:t>gerçekleştirilmesidir.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68892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Dinamik </a:t>
            </a:r>
            <a:r>
              <a:rPr lang="en-US" dirty="0"/>
              <a:t>Ç</a:t>
            </a:r>
            <a:r>
              <a:rPr lang="tr-TR" dirty="0" smtClean="0"/>
              <a:t>okbiçimlilik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Virtual: </a:t>
            </a:r>
            <a:r>
              <a:rPr lang="en-US" dirty="0" smtClean="0"/>
              <a:t>Ana </a:t>
            </a:r>
            <a:r>
              <a:rPr lang="en-US" dirty="0" err="1" smtClean="0"/>
              <a:t>sınıfta</a:t>
            </a:r>
            <a:r>
              <a:rPr lang="en-US" dirty="0" smtClean="0"/>
              <a:t> </a:t>
            </a:r>
            <a:r>
              <a:rPr lang="en-US" dirty="0" err="1" smtClean="0"/>
              <a:t>yer</a:t>
            </a:r>
            <a:r>
              <a:rPr lang="en-US" dirty="0" smtClean="0"/>
              <a:t> </a:t>
            </a:r>
            <a:r>
              <a:rPr lang="en-US" dirty="0" err="1" smtClean="0"/>
              <a:t>alan</a:t>
            </a:r>
            <a:r>
              <a:rPr lang="en-US" dirty="0" smtClean="0"/>
              <a:t> </a:t>
            </a:r>
            <a:r>
              <a:rPr lang="en-US" dirty="0" err="1" smtClean="0"/>
              <a:t>sanal</a:t>
            </a:r>
            <a:r>
              <a:rPr lang="en-US" dirty="0" smtClean="0"/>
              <a:t> method/</a:t>
            </a:r>
            <a:r>
              <a:rPr lang="en-US" dirty="0" err="1" smtClean="0"/>
              <a:t>fonksiyon</a:t>
            </a:r>
            <a:r>
              <a:rPr lang="en-US" dirty="0" smtClean="0"/>
              <a:t> </a:t>
            </a:r>
            <a:r>
              <a:rPr lang="en-US" dirty="0" err="1" smtClean="0"/>
              <a:t>tanımında</a:t>
            </a:r>
            <a:r>
              <a:rPr lang="en-US" dirty="0" smtClean="0"/>
              <a:t> </a:t>
            </a:r>
            <a:r>
              <a:rPr lang="en-US" dirty="0" err="1" smtClean="0"/>
              <a:t>kullanılır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Override: </a:t>
            </a:r>
            <a:r>
              <a:rPr lang="en-US" dirty="0" smtClean="0"/>
              <a:t>Ana </a:t>
            </a:r>
            <a:r>
              <a:rPr lang="en-US" dirty="0" err="1" smtClean="0"/>
              <a:t>sınıfın</a:t>
            </a:r>
            <a:r>
              <a:rPr lang="en-US" dirty="0" smtClean="0"/>
              <a:t> </a:t>
            </a:r>
            <a:r>
              <a:rPr lang="en-US" dirty="0" err="1" smtClean="0"/>
              <a:t>sanal</a:t>
            </a:r>
            <a:r>
              <a:rPr lang="en-US" dirty="0" smtClean="0"/>
              <a:t> method/</a:t>
            </a:r>
            <a:r>
              <a:rPr lang="en-US" dirty="0" err="1" smtClean="0"/>
              <a:t>fonksiyonunun</a:t>
            </a:r>
            <a:r>
              <a:rPr lang="en-US" dirty="0" smtClean="0"/>
              <a:t> </a:t>
            </a:r>
            <a:r>
              <a:rPr lang="en-US" dirty="0" err="1" smtClean="0"/>
              <a:t>üzerine</a:t>
            </a:r>
            <a:r>
              <a:rPr lang="en-US" dirty="0" smtClean="0"/>
              <a:t> </a:t>
            </a:r>
            <a:r>
              <a:rPr lang="en-US" dirty="0" err="1" smtClean="0"/>
              <a:t>yazmak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kullanılı</a:t>
            </a:r>
            <a:r>
              <a:rPr lang="en-US" dirty="0" err="1" smtClean="0"/>
              <a:t>r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Base: </a:t>
            </a:r>
            <a:r>
              <a:rPr lang="en-US" dirty="0" smtClean="0"/>
              <a:t>Ana </a:t>
            </a:r>
            <a:r>
              <a:rPr lang="en-US" dirty="0" err="1" smtClean="0"/>
              <a:t>sınıf</a:t>
            </a:r>
            <a:r>
              <a:rPr lang="en-US" dirty="0" smtClean="0"/>
              <a:t> </a:t>
            </a:r>
            <a:r>
              <a:rPr lang="en-US" dirty="0" err="1" smtClean="0"/>
              <a:t>elemanlarına</a:t>
            </a:r>
            <a:r>
              <a:rPr lang="en-US" dirty="0" smtClean="0"/>
              <a:t> </a:t>
            </a:r>
            <a:r>
              <a:rPr lang="en-US" dirty="0" err="1" smtClean="0"/>
              <a:t>ulaşmak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kullanılır</a:t>
            </a:r>
            <a:r>
              <a:rPr lang="en-US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95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74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Nesne Tabanlı Programlama  </vt:lpstr>
      <vt:lpstr>Polymorphism(Çok Biçimlilik)</vt:lpstr>
      <vt:lpstr>Dinamik Çokbiçimlilik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I BLM-103 Hafta 1</dc:title>
  <dc:creator>Karagi</dc:creator>
  <cp:lastModifiedBy>Microsoft account</cp:lastModifiedBy>
  <cp:revision>124</cp:revision>
  <dcterms:created xsi:type="dcterms:W3CDTF">2006-08-16T00:00:00Z</dcterms:created>
  <dcterms:modified xsi:type="dcterms:W3CDTF">2021-11-01T08:34:52Z</dcterms:modified>
</cp:coreProperties>
</file>