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23" r:id="rId4"/>
    <p:sldId id="324" r:id="rId5"/>
    <p:sldId id="330" r:id="rId6"/>
    <p:sldId id="325" r:id="rId7"/>
    <p:sldId id="333" r:id="rId8"/>
    <p:sldId id="338" r:id="rId9"/>
    <p:sldId id="334" r:id="rId10"/>
    <p:sldId id="335" r:id="rId11"/>
    <p:sldId id="331" r:id="rId12"/>
    <p:sldId id="336" r:id="rId13"/>
    <p:sldId id="337" r:id="rId14"/>
    <p:sldId id="33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92405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Nesne Tabanlı Programlama</a:t>
            </a:r>
            <a:br>
              <a:rPr lang="tr-TR" dirty="0" smtClean="0"/>
            </a:br>
            <a:r>
              <a:rPr lang="tr-TR" smtClean="0"/>
              <a:t/>
            </a:r>
            <a:br>
              <a:rPr lang="tr-TR" smtClean="0"/>
            </a:b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Dr. Cengiz SERTKAYA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29211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StreamReader – </a:t>
            </a:r>
            <a:r>
              <a:rPr lang="tr-TR" dirty="0"/>
              <a:t>EndOfStream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Dosya sonuna gelindiğinde true diger durumlarda false döndürür.</a:t>
            </a:r>
          </a:p>
          <a:p>
            <a:pPr marL="457200" lvl="1" indent="0">
              <a:buNone/>
            </a:pPr>
            <a:endParaRPr lang="tr-TR" dirty="0" smtClean="0"/>
          </a:p>
          <a:p>
            <a:pPr marL="57150" indent="0">
              <a:buNone/>
            </a:pPr>
            <a:r>
              <a:rPr lang="tr-TR" dirty="0" smtClean="0"/>
              <a:t>StreamReader </a:t>
            </a:r>
            <a:r>
              <a:rPr lang="tr-TR" dirty="0"/>
              <a:t>r = new StreamReader(fs</a:t>
            </a:r>
            <a:r>
              <a:rPr lang="tr-TR" dirty="0" smtClean="0"/>
              <a:t>);</a:t>
            </a:r>
          </a:p>
          <a:p>
            <a:pPr marL="57150" indent="0">
              <a:buNone/>
            </a:pPr>
            <a:r>
              <a:rPr lang="tr-TR" dirty="0" smtClean="0"/>
              <a:t>while(!r.</a:t>
            </a:r>
            <a:r>
              <a:rPr lang="tr-TR" dirty="0"/>
              <a:t> </a:t>
            </a:r>
            <a:r>
              <a:rPr lang="tr-TR" dirty="0" smtClean="0"/>
              <a:t>EndOfStream)</a:t>
            </a:r>
          </a:p>
          <a:p>
            <a:pPr marL="57150" indent="0">
              <a:buNone/>
            </a:pPr>
            <a:r>
              <a:rPr lang="tr-TR" dirty="0"/>
              <a:t>{</a:t>
            </a:r>
            <a:endParaRPr lang="tr-TR" dirty="0" smtClean="0"/>
          </a:p>
          <a:p>
            <a:pPr marL="57150" indent="0">
              <a:buNone/>
            </a:pPr>
            <a:r>
              <a:rPr lang="tr-TR" sz="2400" dirty="0"/>
              <a:t>s</a:t>
            </a:r>
            <a:r>
              <a:rPr lang="tr-TR" sz="2400" dirty="0" smtClean="0"/>
              <a:t>tring satir = r.ReadLine();</a:t>
            </a:r>
          </a:p>
          <a:p>
            <a:pPr marL="57150" indent="0">
              <a:buNone/>
            </a:pPr>
            <a:r>
              <a:rPr lang="tr-T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1581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StreamWriter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Dosyaya veri yazmak için kullanilir.</a:t>
            </a:r>
          </a:p>
          <a:p>
            <a:pPr marL="457200" lvl="1" indent="0">
              <a:buNone/>
            </a:pPr>
            <a:endParaRPr lang="tr-TR" dirty="0" smtClean="0"/>
          </a:p>
          <a:p>
            <a:pPr marL="57150" indent="0">
              <a:buNone/>
            </a:pPr>
            <a:r>
              <a:rPr lang="tr-TR" dirty="0"/>
              <a:t>StreamWriter w = new StreamWriter(fs);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274977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StreamWriter - Write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Dosyaya veri yazmak için kullanilir.</a:t>
            </a:r>
          </a:p>
          <a:p>
            <a:pPr marL="457200" lvl="1" indent="0">
              <a:buNone/>
            </a:pPr>
            <a:endParaRPr lang="tr-TR" dirty="0" smtClean="0"/>
          </a:p>
          <a:p>
            <a:pPr marL="57150" indent="0">
              <a:buNone/>
            </a:pPr>
            <a:r>
              <a:rPr lang="tr-TR" dirty="0"/>
              <a:t>StreamWriter w = new StreamWriter(fs</a:t>
            </a:r>
            <a:r>
              <a:rPr lang="tr-TR" dirty="0" smtClean="0"/>
              <a:t>);</a:t>
            </a:r>
          </a:p>
          <a:p>
            <a:pPr marL="57150" indent="0">
              <a:buNone/>
            </a:pPr>
            <a:r>
              <a:rPr lang="tr-TR" sz="2400" dirty="0" smtClean="0"/>
              <a:t>w.Write(deger);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434341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StreamWriter - WriteLine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Dosyaya bir satirlik veri yazmak için kullanilir.</a:t>
            </a:r>
          </a:p>
          <a:p>
            <a:pPr marL="457200" lvl="1" indent="0">
              <a:buNone/>
            </a:pPr>
            <a:endParaRPr lang="tr-TR" dirty="0" smtClean="0"/>
          </a:p>
          <a:p>
            <a:pPr marL="57150" indent="0">
              <a:buNone/>
            </a:pPr>
            <a:r>
              <a:rPr lang="tr-TR" dirty="0"/>
              <a:t>StreamWriter w = new StreamWriter(fs</a:t>
            </a:r>
            <a:r>
              <a:rPr lang="tr-TR" dirty="0" smtClean="0"/>
              <a:t>);</a:t>
            </a:r>
          </a:p>
          <a:p>
            <a:pPr marL="57150" indent="0">
              <a:buNone/>
            </a:pPr>
            <a:r>
              <a:rPr lang="tr-TR" sz="2400" dirty="0" smtClean="0"/>
              <a:t>w.WriteLine(deger);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455131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Close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Dosya ile işimiz bittiğinde diğer uygulamaların erişebilmesi için kapatılmalıdır.</a:t>
            </a:r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r>
              <a:rPr lang="tr-TR" sz="2400" dirty="0" smtClean="0"/>
              <a:t>r.Close();</a:t>
            </a:r>
          </a:p>
          <a:p>
            <a:pPr marL="0" indent="0">
              <a:buNone/>
            </a:pPr>
            <a:r>
              <a:rPr lang="tr-TR" sz="2400" dirty="0" smtClean="0"/>
              <a:t>w.Close</a:t>
            </a:r>
            <a:r>
              <a:rPr lang="tr-TR" sz="2400" dirty="0"/>
              <a:t>();</a:t>
            </a:r>
          </a:p>
          <a:p>
            <a:pPr marL="0" indent="0">
              <a:buNone/>
            </a:pPr>
            <a:r>
              <a:rPr lang="tr-TR" sz="2400" dirty="0" smtClean="0"/>
              <a:t>fs.Close();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39518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System.IO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Dosya/Klasor islemlerini yapmak için kullanilan kutuphanedir.</a:t>
            </a:r>
          </a:p>
          <a:p>
            <a:pPr marL="457200" indent="-457200"/>
            <a:endParaRPr lang="tr-TR" dirty="0" smtClean="0"/>
          </a:p>
          <a:p>
            <a:pPr marL="457200" indent="-457200"/>
            <a:r>
              <a:rPr lang="tr-TR" dirty="0"/>
              <a:t>using System.IO;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426697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FileStream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Yeni bir dosya oluşturmak veya mevcut dosyayı açmak için kullanilir.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sz="2000" dirty="0" err="1"/>
              <a:t>FileStream</a:t>
            </a:r>
            <a:r>
              <a:rPr lang="en-US" sz="2000" dirty="0"/>
              <a:t> </a:t>
            </a:r>
            <a:r>
              <a:rPr lang="en-US" sz="2000" dirty="0" err="1"/>
              <a:t>fs</a:t>
            </a:r>
            <a:r>
              <a:rPr lang="en-US" sz="2000" dirty="0"/>
              <a:t> = new </a:t>
            </a:r>
            <a:r>
              <a:rPr lang="en-US" sz="2000" dirty="0" err="1"/>
              <a:t>FileStream</a:t>
            </a:r>
            <a:r>
              <a:rPr lang="en-US" sz="2000" dirty="0"/>
              <a:t>("dosya.txt", </a:t>
            </a:r>
            <a:r>
              <a:rPr lang="en-US" sz="2000" dirty="0" err="1"/>
              <a:t>FileMode.Open</a:t>
            </a:r>
            <a:r>
              <a:rPr lang="en-US" sz="2000" dirty="0"/>
              <a:t>, </a:t>
            </a:r>
            <a:r>
              <a:rPr lang="en-US" sz="2000" dirty="0" err="1"/>
              <a:t>FileAccess.Read</a:t>
            </a:r>
            <a:r>
              <a:rPr lang="en-US" sz="2000" dirty="0"/>
              <a:t>);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44196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FileMode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tr-TR" dirty="0" smtClean="0"/>
              <a:t>Dosyayı açma yöntemini belirtir.</a:t>
            </a:r>
          </a:p>
          <a:p>
            <a:pPr marL="457200" lvl="1" indent="0">
              <a:buNone/>
            </a:pPr>
            <a:endParaRPr lang="tr-TR" dirty="0" smtClean="0"/>
          </a:p>
          <a:p>
            <a:pPr lvl="1"/>
            <a:r>
              <a:rPr lang="tr-TR" dirty="0" smtClean="0"/>
              <a:t>Open: dosyayı aç</a:t>
            </a:r>
          </a:p>
          <a:p>
            <a:pPr lvl="1"/>
            <a:r>
              <a:rPr lang="tr-TR" dirty="0" smtClean="0"/>
              <a:t>Create/Create New: yeni dosya oluştur</a:t>
            </a:r>
          </a:p>
          <a:p>
            <a:pPr lvl="1"/>
            <a:r>
              <a:rPr lang="tr-TR" dirty="0" smtClean="0"/>
              <a:t>OpenorCreate: dosyayı aç veya yeniden oluştur</a:t>
            </a:r>
          </a:p>
          <a:p>
            <a:pPr lvl="1"/>
            <a:r>
              <a:rPr lang="tr-TR" dirty="0" smtClean="0"/>
              <a:t>Append: dosya mevcutsa aç ve sonuna git degilse yeniden oluştur</a:t>
            </a:r>
            <a:endParaRPr lang="tr-TR" sz="2200" dirty="0" smtClean="0"/>
          </a:p>
          <a:p>
            <a:pPr marL="0" indent="0">
              <a:buNone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12741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FileAccess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tr-TR" dirty="0" smtClean="0"/>
              <a:t>Dosyaya erişim amacını belirtir.</a:t>
            </a:r>
          </a:p>
          <a:p>
            <a:pPr marL="457200" lvl="1" indent="0">
              <a:buNone/>
            </a:pPr>
            <a:endParaRPr lang="tr-TR" dirty="0" smtClean="0"/>
          </a:p>
          <a:p>
            <a:pPr lvl="1"/>
            <a:r>
              <a:rPr lang="tr-TR" dirty="0" smtClean="0"/>
              <a:t>Read: okumak için açılır</a:t>
            </a:r>
          </a:p>
          <a:p>
            <a:pPr lvl="1"/>
            <a:r>
              <a:rPr lang="tr-TR" dirty="0" smtClean="0"/>
              <a:t>Read/Write: aynı anda hem okumak hemde yazmak için açılır</a:t>
            </a:r>
          </a:p>
          <a:p>
            <a:pPr lvl="1"/>
            <a:r>
              <a:rPr lang="tr-TR" dirty="0" smtClean="0"/>
              <a:t>Write: yazmak için açılır</a:t>
            </a:r>
          </a:p>
          <a:p>
            <a:pPr marL="0" indent="0">
              <a:buNone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9669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StreamReader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Dosyadan veri okumak için kullanilir.</a:t>
            </a:r>
          </a:p>
          <a:p>
            <a:pPr marL="457200" lvl="1" indent="0">
              <a:buNone/>
            </a:pPr>
            <a:endParaRPr lang="tr-TR" dirty="0" smtClean="0"/>
          </a:p>
          <a:p>
            <a:pPr marL="57150" indent="0">
              <a:buNone/>
            </a:pPr>
            <a:r>
              <a:rPr lang="tr-TR" dirty="0" smtClean="0"/>
              <a:t>StreamReader </a:t>
            </a:r>
            <a:r>
              <a:rPr lang="tr-TR" dirty="0"/>
              <a:t>r = new StreamReader(fs);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771674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StreamReader – Read()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Dosyanin tum icerigini byte cinsinden geri döndürür.</a:t>
            </a:r>
          </a:p>
          <a:p>
            <a:pPr marL="457200" lvl="1" indent="0">
              <a:buNone/>
            </a:pPr>
            <a:endParaRPr lang="tr-TR" dirty="0" smtClean="0"/>
          </a:p>
          <a:p>
            <a:pPr marL="57150" indent="0">
              <a:buNone/>
            </a:pPr>
            <a:r>
              <a:rPr lang="tr-TR" dirty="0" smtClean="0"/>
              <a:t>StreamReader </a:t>
            </a:r>
            <a:r>
              <a:rPr lang="tr-TR" dirty="0"/>
              <a:t>r = new StreamReader(fs</a:t>
            </a:r>
            <a:r>
              <a:rPr lang="tr-TR" dirty="0" smtClean="0"/>
              <a:t>);</a:t>
            </a:r>
          </a:p>
          <a:p>
            <a:pPr marL="57150" indent="0">
              <a:buNone/>
            </a:pPr>
            <a:r>
              <a:rPr lang="tr-TR" sz="2400" dirty="0" smtClean="0"/>
              <a:t>byte b[] = r.Read();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04903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StreamReader – ReadToEnd()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Dosyanin tum icerigini string cinsinden geri döndürür.</a:t>
            </a:r>
          </a:p>
          <a:p>
            <a:pPr marL="457200" lvl="1" indent="0">
              <a:buNone/>
            </a:pPr>
            <a:endParaRPr lang="tr-TR" dirty="0" smtClean="0"/>
          </a:p>
          <a:p>
            <a:pPr marL="57150" indent="0">
              <a:buNone/>
            </a:pPr>
            <a:r>
              <a:rPr lang="tr-TR" dirty="0" smtClean="0"/>
              <a:t>StreamReader </a:t>
            </a:r>
            <a:r>
              <a:rPr lang="tr-TR" dirty="0"/>
              <a:t>r = new StreamReader(fs</a:t>
            </a:r>
            <a:r>
              <a:rPr lang="tr-TR" dirty="0" smtClean="0"/>
              <a:t>);</a:t>
            </a:r>
          </a:p>
          <a:p>
            <a:pPr marL="57150" indent="0">
              <a:buNone/>
            </a:pPr>
            <a:r>
              <a:rPr lang="tr-TR" sz="2400" dirty="0" smtClean="0"/>
              <a:t>string icerik = r.ReadToEnd();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925864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StreamReader – ReadLine()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Dosya okuyucusunun bulundugu satirdaki icerigi geri döndürür.</a:t>
            </a:r>
          </a:p>
          <a:p>
            <a:pPr marL="457200" lvl="1" indent="0">
              <a:buNone/>
            </a:pPr>
            <a:endParaRPr lang="tr-TR" dirty="0" smtClean="0"/>
          </a:p>
          <a:p>
            <a:pPr marL="57150" indent="0">
              <a:buNone/>
            </a:pPr>
            <a:r>
              <a:rPr lang="tr-TR" dirty="0" smtClean="0"/>
              <a:t>StreamReader </a:t>
            </a:r>
            <a:r>
              <a:rPr lang="tr-TR" dirty="0"/>
              <a:t>r = new StreamReader(fs</a:t>
            </a:r>
            <a:r>
              <a:rPr lang="tr-TR" dirty="0" smtClean="0"/>
              <a:t>);</a:t>
            </a:r>
          </a:p>
          <a:p>
            <a:pPr marL="57150" indent="0">
              <a:buNone/>
            </a:pPr>
            <a:r>
              <a:rPr lang="tr-TR" sz="2400" dirty="0"/>
              <a:t>s</a:t>
            </a:r>
            <a:r>
              <a:rPr lang="tr-TR" sz="2400" dirty="0" smtClean="0"/>
              <a:t>tring satir = r.ReadLine();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35721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282</Words>
  <Application>Microsoft Office PowerPoint</Application>
  <PresentationFormat>On-screen Show (4:3)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Nesne Tabanlı Programlama  </vt:lpstr>
      <vt:lpstr>System.IO</vt:lpstr>
      <vt:lpstr>FileStream</vt:lpstr>
      <vt:lpstr>FileMode</vt:lpstr>
      <vt:lpstr>FileAccess</vt:lpstr>
      <vt:lpstr>StreamReader</vt:lpstr>
      <vt:lpstr>StreamReader – Read()</vt:lpstr>
      <vt:lpstr>StreamReader – ReadToEnd()</vt:lpstr>
      <vt:lpstr>StreamReader – ReadLine()</vt:lpstr>
      <vt:lpstr>StreamReader – EndOfStream</vt:lpstr>
      <vt:lpstr>StreamWriter</vt:lpstr>
      <vt:lpstr>StreamWriter - Write</vt:lpstr>
      <vt:lpstr>StreamWriter - WriteLine</vt:lpstr>
      <vt:lpstr>Close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I BLM-103 Hafta 1</dc:title>
  <dc:creator>Karagi</dc:creator>
  <cp:lastModifiedBy>Microsoft account</cp:lastModifiedBy>
  <cp:revision>134</cp:revision>
  <dcterms:created xsi:type="dcterms:W3CDTF">2006-08-16T00:00:00Z</dcterms:created>
  <dcterms:modified xsi:type="dcterms:W3CDTF">2021-10-26T11:04:48Z</dcterms:modified>
</cp:coreProperties>
</file>