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39" r:id="rId4"/>
    <p:sldId id="340" r:id="rId5"/>
    <p:sldId id="34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92405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Nesne Tabanlı Programlama</a:t>
            </a:r>
            <a:br>
              <a:rPr lang="tr-TR" dirty="0" smtClean="0"/>
            </a:br>
            <a:r>
              <a:rPr lang="en-US" smtClean="0"/>
              <a:t/>
            </a:r>
            <a:br>
              <a:rPr lang="en-US" smtClean="0"/>
            </a:b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Yrd. Doç. Dr. Cengiz SERTKAYA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921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Enumeration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smtClean="0"/>
              <a:t>Uygulama icerisinde aynı gruptaki sayısal ifadeler yerine metinsel karsiliklarini kullanmak amaciyla olusturulan yapidir.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Yapısı: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tr-TR" dirty="0" smtClean="0"/>
              <a:t>grup_adi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tr-TR" dirty="0" smtClean="0"/>
              <a:t>eleman</a:t>
            </a:r>
            <a:r>
              <a:rPr lang="tr-TR" dirty="0"/>
              <a:t>1</a:t>
            </a:r>
            <a:r>
              <a:rPr lang="tr-TR" dirty="0" smtClean="0"/>
              <a:t>_adi = eleman1_sayisal_degeri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tr-TR" dirty="0" smtClean="0"/>
              <a:t>eleman</a:t>
            </a:r>
            <a:r>
              <a:rPr lang="tr-TR" dirty="0"/>
              <a:t>2</a:t>
            </a:r>
            <a:r>
              <a:rPr lang="tr-TR" dirty="0" smtClean="0"/>
              <a:t>_adi </a:t>
            </a:r>
            <a:r>
              <a:rPr lang="tr-TR" dirty="0"/>
              <a:t>= </a:t>
            </a:r>
            <a:r>
              <a:rPr lang="tr-TR" dirty="0" smtClean="0"/>
              <a:t>eleman2_sayisal_degeri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tr-TR" dirty="0" smtClean="0"/>
              <a:t>....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426697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Enumeration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Örnek:</a:t>
            </a:r>
          </a:p>
          <a:p>
            <a:endParaRPr lang="tr-TR" dirty="0"/>
          </a:p>
          <a:p>
            <a:pPr marL="0" indent="0">
              <a:buNone/>
            </a:pPr>
            <a:r>
              <a:rPr lang="en-US" dirty="0" err="1"/>
              <a:t>enum</a:t>
            </a:r>
            <a:r>
              <a:rPr lang="en-US" dirty="0"/>
              <a:t> </a:t>
            </a:r>
            <a:r>
              <a:rPr lang="tr-TR" dirty="0" smtClean="0"/>
              <a:t>Gunler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tr-TR" dirty="0" smtClean="0"/>
              <a:t>Pazartesi = 1,</a:t>
            </a:r>
          </a:p>
          <a:p>
            <a:pPr marL="0" indent="0">
              <a:buNone/>
            </a:pPr>
            <a:r>
              <a:rPr lang="tr-TR" dirty="0" smtClean="0"/>
              <a:t>          Sali = 2,</a:t>
            </a:r>
            <a:endParaRPr lang="en-US" dirty="0"/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	Carsamba = 3,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...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16924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Enumeration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Kullanımı:</a:t>
            </a:r>
          </a:p>
          <a:p>
            <a:endParaRPr lang="tr-TR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tr-TR" dirty="0" smtClean="0"/>
              <a:t>gun </a:t>
            </a:r>
            <a:r>
              <a:rPr lang="en-US" dirty="0" smtClean="0"/>
              <a:t>= </a:t>
            </a:r>
            <a:r>
              <a:rPr lang="en-US" dirty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r>
              <a:rPr lang="tr-TR" dirty="0" smtClean="0"/>
              <a:t>Gunler</a:t>
            </a:r>
            <a:r>
              <a:rPr lang="en-US" dirty="0" smtClean="0"/>
              <a:t>.</a:t>
            </a:r>
            <a:r>
              <a:rPr lang="tr-TR" dirty="0" smtClean="0"/>
              <a:t>Sali</a:t>
            </a:r>
            <a:r>
              <a:rPr lang="en-US" dirty="0" smtClean="0"/>
              <a:t>;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//gunun degeri 2</a:t>
            </a:r>
          </a:p>
        </p:txBody>
      </p:sp>
    </p:spTree>
    <p:extLst>
      <p:ext uri="{BB962C8B-B14F-4D97-AF65-F5344CB8AC3E}">
        <p14:creationId xmlns:p14="http://schemas.microsoft.com/office/powerpoint/2010/main" val="243558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Enumeration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Neden kullanılır:</a:t>
            </a:r>
          </a:p>
          <a:p>
            <a:r>
              <a:rPr lang="tr-TR" dirty="0" smtClean="0"/>
              <a:t>Bir grubun belirli elemanları(sabitleri) var ise</a:t>
            </a:r>
          </a:p>
          <a:p>
            <a:r>
              <a:rPr lang="tr-TR" dirty="0" smtClean="0"/>
              <a:t>Uygulama icerisinde sık sık kullanılıyorsa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Avantajları:</a:t>
            </a:r>
          </a:p>
          <a:p>
            <a:r>
              <a:rPr lang="tr-TR" dirty="0" smtClean="0"/>
              <a:t>Programı kolay okunabilir hale getirir</a:t>
            </a:r>
          </a:p>
          <a:p>
            <a:r>
              <a:rPr lang="tr-TR" dirty="0" smtClean="0"/>
              <a:t>Yanlış sabit değer kullanımını önler</a:t>
            </a:r>
          </a:p>
        </p:txBody>
      </p:sp>
    </p:spTree>
    <p:extLst>
      <p:ext uri="{BB962C8B-B14F-4D97-AF65-F5344CB8AC3E}">
        <p14:creationId xmlns:p14="http://schemas.microsoft.com/office/powerpoint/2010/main" val="2055840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81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Nesne Tabanlı Programlama  </vt:lpstr>
      <vt:lpstr>Enumeration</vt:lpstr>
      <vt:lpstr>Enumeration</vt:lpstr>
      <vt:lpstr>Enumeration</vt:lpstr>
      <vt:lpstr>Enumeration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I BLM-103 Hafta 1</dc:title>
  <dc:creator>Karagi</dc:creator>
  <cp:lastModifiedBy>Microsoft account</cp:lastModifiedBy>
  <cp:revision>141</cp:revision>
  <dcterms:created xsi:type="dcterms:W3CDTF">2006-08-16T00:00:00Z</dcterms:created>
  <dcterms:modified xsi:type="dcterms:W3CDTF">2021-10-26T11:05:12Z</dcterms:modified>
</cp:coreProperties>
</file>