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96" y="-16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11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ADO.net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Veritabanı işlemleri yapmak için kullanılır</a:t>
            </a:r>
          </a:p>
          <a:p>
            <a:r>
              <a:rPr lang="tr-TR" dirty="0" smtClean="0"/>
              <a:t>Namespace için System.Data.SqlClient eklenmelidir</a:t>
            </a:r>
          </a:p>
          <a:p>
            <a:endParaRPr lang="tr-TR" dirty="0" smtClean="0"/>
          </a:p>
          <a:p>
            <a:r>
              <a:rPr lang="tr-TR" dirty="0" smtClean="0"/>
              <a:t>Bileşenleri</a:t>
            </a:r>
          </a:p>
          <a:p>
            <a:pPr marL="857250" lvl="1" indent="-457200"/>
            <a:r>
              <a:rPr lang="tr-TR" dirty="0" smtClean="0"/>
              <a:t>Connection</a:t>
            </a:r>
          </a:p>
          <a:p>
            <a:pPr marL="857250" lvl="1" indent="-457200"/>
            <a:r>
              <a:rPr lang="tr-TR" dirty="0"/>
              <a:t>Command</a:t>
            </a:r>
          </a:p>
          <a:p>
            <a:pPr marL="857250" lvl="1" indent="-457200"/>
            <a:r>
              <a:rPr lang="tr-TR" dirty="0" smtClean="0"/>
              <a:t>Data Adapter</a:t>
            </a:r>
          </a:p>
          <a:p>
            <a:pPr marL="857250" lvl="1" indent="-457200"/>
            <a:r>
              <a:rPr lang="tr-TR" dirty="0" smtClean="0"/>
              <a:t>Data Reader</a:t>
            </a:r>
          </a:p>
          <a:p>
            <a:pPr marL="857250" lvl="1" indent="-457200"/>
            <a:r>
              <a:rPr lang="tr-TR" dirty="0"/>
              <a:t>Data Table</a:t>
            </a:r>
          </a:p>
          <a:p>
            <a:pPr marL="857250" lvl="1" indent="-457200"/>
            <a:r>
              <a:rPr lang="tr-TR" dirty="0" smtClean="0"/>
              <a:t>Data Set</a:t>
            </a:r>
          </a:p>
          <a:p>
            <a:pPr marL="857250" lvl="1" indent="-457200"/>
            <a:r>
              <a:rPr lang="tr-TR" dirty="0" smtClean="0"/>
              <a:t>Data Row</a:t>
            </a:r>
          </a:p>
          <a:p>
            <a:pPr marL="457200" indent="-457200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Connection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Veritabanı baglantisi kurmak için kullanilir.</a:t>
            </a:r>
          </a:p>
          <a:p>
            <a:r>
              <a:rPr lang="tr-TR" dirty="0" smtClean="0"/>
              <a:t>Methodlari</a:t>
            </a:r>
          </a:p>
          <a:p>
            <a:pPr lvl="1"/>
            <a:r>
              <a:rPr lang="tr-TR" dirty="0" smtClean="0"/>
              <a:t>Open: baglanti acmak</a:t>
            </a:r>
          </a:p>
          <a:p>
            <a:pPr lvl="1"/>
            <a:r>
              <a:rPr lang="tr-TR" dirty="0" smtClean="0"/>
              <a:t>Close: baglanti kapamak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000" dirty="0" smtClean="0"/>
              <a:t>string connectionString=</a:t>
            </a:r>
            <a:r>
              <a:rPr lang="en-US" sz="2000" dirty="0"/>
              <a:t>@"Data Source=.\</a:t>
            </a:r>
            <a:r>
              <a:rPr lang="en-US" sz="2000" dirty="0" err="1"/>
              <a:t>SQLEXPRESS;Initial</a:t>
            </a:r>
            <a:r>
              <a:rPr lang="en-US" sz="2000" dirty="0"/>
              <a:t> Catalog=</a:t>
            </a:r>
            <a:r>
              <a:rPr lang="en-US" sz="2000" dirty="0" err="1"/>
              <a:t>NORTHWND;Integrated</a:t>
            </a:r>
            <a:r>
              <a:rPr lang="en-US" sz="2000" dirty="0"/>
              <a:t> </a:t>
            </a:r>
            <a:r>
              <a:rPr lang="en-US" sz="2000" dirty="0" smtClean="0"/>
              <a:t>Security=true"</a:t>
            </a:r>
            <a:r>
              <a:rPr lang="tr-TR" sz="2000" dirty="0" smtClean="0"/>
              <a:t>;</a:t>
            </a:r>
          </a:p>
          <a:p>
            <a:pPr marL="0" indent="0">
              <a:buNone/>
            </a:pPr>
            <a:r>
              <a:rPr lang="tr-TR" sz="2000" dirty="0" smtClean="0"/>
              <a:t>SqlConnection </a:t>
            </a:r>
            <a:r>
              <a:rPr lang="tr-TR" sz="2000" dirty="0"/>
              <a:t>connection </a:t>
            </a:r>
            <a:r>
              <a:rPr lang="tr-TR" sz="2000" dirty="0" smtClean="0"/>
              <a:t>= </a:t>
            </a:r>
            <a:r>
              <a:rPr lang="tr-TR" sz="2000" dirty="0"/>
              <a:t>new </a:t>
            </a:r>
            <a:r>
              <a:rPr lang="tr-TR" sz="2000" dirty="0" smtClean="0"/>
              <a:t>SqlConnection(connectionString);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419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Command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Veritabanında yapılan select, insert, update gibi  işlemler için kullanilir.</a:t>
            </a:r>
          </a:p>
          <a:p>
            <a:r>
              <a:rPr lang="tr-TR" dirty="0" smtClean="0"/>
              <a:t>Bileşen ve Methodlari</a:t>
            </a:r>
          </a:p>
          <a:p>
            <a:pPr lvl="1"/>
            <a:r>
              <a:rPr lang="tr-TR" dirty="0" smtClean="0"/>
              <a:t>CommandText: gerçekleştirilecek olan veritabani işlemini belirten komut ifadesi</a:t>
            </a:r>
          </a:p>
          <a:p>
            <a:pPr lvl="1"/>
            <a:r>
              <a:rPr lang="tr-TR" dirty="0" smtClean="0"/>
              <a:t>Parameters: komut gerçeklesirken kullanılan parametreler</a:t>
            </a:r>
          </a:p>
          <a:p>
            <a:pPr lvl="1"/>
            <a:r>
              <a:rPr lang="tr-TR" dirty="0" smtClean="0"/>
              <a:t>Execute: komutu gerçekleştirir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en-US" sz="2200" dirty="0"/>
              <a:t>string </a:t>
            </a:r>
            <a:r>
              <a:rPr lang="en-US" sz="2200" dirty="0" err="1"/>
              <a:t>sCommandText</a:t>
            </a:r>
            <a:r>
              <a:rPr lang="en-US" sz="2200" dirty="0"/>
              <a:t>="select * from Orders</a:t>
            </a:r>
            <a:r>
              <a:rPr lang="en-US" sz="2200" dirty="0" smtClean="0"/>
              <a:t>";</a:t>
            </a:r>
            <a:endParaRPr lang="tr-TR" sz="2200" dirty="0" smtClean="0"/>
          </a:p>
          <a:p>
            <a:pPr marL="0" indent="0">
              <a:buNone/>
            </a:pPr>
            <a:r>
              <a:rPr lang="en-US" sz="2200" dirty="0" err="1"/>
              <a:t>SqlCommand</a:t>
            </a:r>
            <a:r>
              <a:rPr lang="en-US" sz="2200" dirty="0"/>
              <a:t> command = new </a:t>
            </a:r>
            <a:r>
              <a:rPr lang="en-US" sz="2200" dirty="0" err="1"/>
              <a:t>SqlCommand</a:t>
            </a:r>
            <a:r>
              <a:rPr lang="en-US" sz="2200" dirty="0"/>
              <a:t>(</a:t>
            </a:r>
            <a:r>
              <a:rPr lang="en-US" sz="2200" dirty="0" err="1"/>
              <a:t>sCommandText</a:t>
            </a:r>
            <a:r>
              <a:rPr lang="en-US" sz="2200" dirty="0"/>
              <a:t>, connection);</a:t>
            </a:r>
            <a:endParaRPr lang="tr-TR" sz="2200" dirty="0" smtClean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274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Adapter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Veritabanında yapılan select sorgusu sonucunu almak için kullanilir.</a:t>
            </a:r>
          </a:p>
          <a:p>
            <a:r>
              <a:rPr lang="tr-TR" dirty="0" smtClean="0"/>
              <a:t>Bileşen ve Methodlari</a:t>
            </a:r>
          </a:p>
          <a:p>
            <a:pPr lvl="1"/>
            <a:r>
              <a:rPr lang="tr-TR" dirty="0" smtClean="0"/>
              <a:t>Fill: veriyi dataset veya datatable a aktarmak için kullanılır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en-US" sz="2000" dirty="0" err="1"/>
              <a:t>SqlDataAdapter</a:t>
            </a:r>
            <a:r>
              <a:rPr lang="en-US" sz="2000" dirty="0"/>
              <a:t> </a:t>
            </a:r>
            <a:r>
              <a:rPr lang="en-US" sz="2000" dirty="0" smtClean="0"/>
              <a:t>adapter </a:t>
            </a:r>
            <a:r>
              <a:rPr lang="en-US" sz="2000" dirty="0"/>
              <a:t>= new </a:t>
            </a:r>
            <a:r>
              <a:rPr lang="en-US" sz="2000" dirty="0" err="1"/>
              <a:t>SqlDataAdapter</a:t>
            </a:r>
            <a:r>
              <a:rPr lang="en-US" sz="2000" dirty="0"/>
              <a:t>(command);</a:t>
            </a:r>
          </a:p>
          <a:p>
            <a:pPr marL="0" indent="0">
              <a:buNone/>
            </a:pPr>
            <a:r>
              <a:rPr lang="en-US" sz="2000" dirty="0" err="1" smtClean="0"/>
              <a:t>DataTable</a:t>
            </a:r>
            <a:r>
              <a:rPr lang="en-US" sz="2000" dirty="0" smtClean="0"/>
              <a:t> </a:t>
            </a:r>
            <a:r>
              <a:rPr lang="en-US" sz="2000" dirty="0" err="1"/>
              <a:t>dtable</a:t>
            </a:r>
            <a:r>
              <a:rPr lang="en-US" sz="2000" dirty="0"/>
              <a:t>= new </a:t>
            </a:r>
            <a:r>
              <a:rPr lang="en-US" sz="2000" dirty="0" err="1"/>
              <a:t>DataTable</a:t>
            </a:r>
            <a:r>
              <a:rPr lang="en-US" sz="2000" dirty="0"/>
              <a:t>("</a:t>
            </a:r>
            <a:r>
              <a:rPr lang="en-US" sz="2000" dirty="0" err="1"/>
              <a:t>Siparisler</a:t>
            </a:r>
            <a:r>
              <a:rPr lang="en-US" sz="2000" dirty="0" smtClean="0"/>
              <a:t>");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adap</a:t>
            </a:r>
            <a:r>
              <a:rPr lang="en-US" sz="2000" dirty="0" err="1" smtClean="0"/>
              <a:t>ter</a:t>
            </a:r>
            <a:r>
              <a:rPr lang="tr-TR" sz="2000" dirty="0" smtClean="0"/>
              <a:t>.Fill(dtable</a:t>
            </a:r>
            <a:r>
              <a:rPr lang="tr-TR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167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Reader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Veritabanında yapılan select sorgusu sonucunu satır satır okumak için kullanılır.</a:t>
            </a:r>
          </a:p>
          <a:p>
            <a:r>
              <a:rPr lang="tr-TR" dirty="0" smtClean="0"/>
              <a:t>Bileşen ve Methodlari</a:t>
            </a:r>
          </a:p>
          <a:p>
            <a:pPr lvl="1"/>
            <a:r>
              <a:rPr lang="tr-TR" dirty="0"/>
              <a:t>Read</a:t>
            </a:r>
            <a:r>
              <a:rPr lang="tr-TR" dirty="0" smtClean="0"/>
              <a:t>: satır veriyi okur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tr-TR" sz="2200" dirty="0"/>
              <a:t>SqlDataReader </a:t>
            </a:r>
            <a:r>
              <a:rPr lang="tr-TR" sz="2200" dirty="0" smtClean="0"/>
              <a:t>reader= command.ExecuteReader</a:t>
            </a:r>
            <a:r>
              <a:rPr lang="tr-TR" sz="2200" dirty="0"/>
              <a:t>();</a:t>
            </a:r>
          </a:p>
          <a:p>
            <a:pPr marL="0" indent="0">
              <a:buNone/>
            </a:pPr>
            <a:r>
              <a:rPr lang="tr-TR" sz="2200" dirty="0"/>
              <a:t>while </a:t>
            </a:r>
            <a:r>
              <a:rPr lang="tr-TR" sz="2200" dirty="0" smtClean="0"/>
              <a:t>(reader.Read</a:t>
            </a:r>
            <a:r>
              <a:rPr lang="tr-TR" sz="2200" dirty="0"/>
              <a:t>())</a:t>
            </a:r>
          </a:p>
          <a:p>
            <a:pPr marL="0" indent="0">
              <a:buNone/>
            </a:pPr>
            <a:r>
              <a:rPr lang="tr-TR" sz="2200" dirty="0"/>
              <a:t>{</a:t>
            </a:r>
          </a:p>
          <a:p>
            <a:pPr marL="0" indent="0">
              <a:buNone/>
            </a:pPr>
            <a:r>
              <a:rPr lang="tr-TR" sz="2200" dirty="0"/>
              <a:t>    </a:t>
            </a:r>
            <a:r>
              <a:rPr lang="tr-TR" sz="2200" dirty="0" smtClean="0"/>
              <a:t>listBox1.Items.Add(reader["OrderID"]);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7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Table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Veritabanından alınan select sonucunu tutmak için kullanılan veri tablolarıdır.</a:t>
            </a:r>
          </a:p>
          <a:p>
            <a:r>
              <a:rPr lang="tr-TR" dirty="0" smtClean="0"/>
              <a:t>DataGridView ve data bind edilebilen diger nesneler için veri kaynağı olarak kullanılır.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tr-TR" sz="2000" dirty="0"/>
              <a:t>DataTable dtable= new DataTable("Siparisler</a:t>
            </a:r>
            <a:r>
              <a:rPr lang="tr-TR" sz="2000" dirty="0" smtClean="0"/>
              <a:t>");</a:t>
            </a:r>
          </a:p>
          <a:p>
            <a:pPr marL="0" indent="0">
              <a:buNone/>
            </a:pPr>
            <a:r>
              <a:rPr lang="tr-TR" sz="2000" dirty="0"/>
              <a:t>adap.Fill(dtable);</a:t>
            </a:r>
          </a:p>
          <a:p>
            <a:pPr marL="0" indent="0">
              <a:buNone/>
            </a:pPr>
            <a:r>
              <a:rPr lang="tr-TR" sz="2000" dirty="0" smtClean="0"/>
              <a:t>dataGridView1.DataSource </a:t>
            </a:r>
            <a:r>
              <a:rPr lang="tr-TR" sz="2000" dirty="0"/>
              <a:t>= dtable;</a:t>
            </a:r>
          </a:p>
        </p:txBody>
      </p:sp>
    </p:spTree>
    <p:extLst>
      <p:ext uri="{BB962C8B-B14F-4D97-AF65-F5344CB8AC3E}">
        <p14:creationId xmlns:p14="http://schemas.microsoft.com/office/powerpoint/2010/main" val="333608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Set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Veritabanından alınan select sonucunu tutmak için kullanılan veri tablosu kümesidir.</a:t>
            </a:r>
          </a:p>
          <a:p>
            <a:r>
              <a:rPr lang="tr-TR" dirty="0" smtClean="0"/>
              <a:t>DataGridView ve data bind edilebilen diger nesneler için veri kaynağı olarak kullanılır.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tr-TR" sz="2000" dirty="0"/>
              <a:t>DataSet dset = new DataSet</a:t>
            </a:r>
            <a:r>
              <a:rPr lang="tr-TR" sz="2000" dirty="0" smtClean="0"/>
              <a:t>();</a:t>
            </a:r>
          </a:p>
          <a:p>
            <a:pPr marL="0" indent="0">
              <a:buNone/>
            </a:pPr>
            <a:r>
              <a:rPr lang="tr-TR" sz="2000" dirty="0" smtClean="0"/>
              <a:t>adap.Fill(dset);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dataGridView1.DataSource </a:t>
            </a:r>
            <a:r>
              <a:rPr lang="tr-TR" sz="2000" dirty="0"/>
              <a:t>= dset.Tables[0]</a:t>
            </a:r>
            <a:r>
              <a:rPr lang="tr-TR" sz="2000" dirty="0" smtClean="0"/>
              <a:t>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4322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Row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Data Table da yer alan her bir kaydı ifade eder.</a:t>
            </a:r>
          </a:p>
          <a:p>
            <a:r>
              <a:rPr lang="tr-TR" dirty="0" smtClean="0"/>
              <a:t>Kayıtta yeralan bir alanın içerisindeki data okumak için kullanilabilir.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r>
              <a:rPr lang="tr-TR" sz="2000" dirty="0"/>
              <a:t>DataTable dtable= new DataTable("Siparisler</a:t>
            </a:r>
            <a:r>
              <a:rPr lang="tr-TR" sz="2000" dirty="0" smtClean="0"/>
              <a:t>");</a:t>
            </a:r>
          </a:p>
          <a:p>
            <a:pPr marL="0" indent="0">
              <a:buNone/>
            </a:pPr>
            <a:r>
              <a:rPr lang="tr-TR" sz="2000" dirty="0" smtClean="0"/>
              <a:t>DataRow drow;</a:t>
            </a:r>
          </a:p>
          <a:p>
            <a:pPr marL="0" indent="0">
              <a:buNone/>
            </a:pPr>
            <a:r>
              <a:rPr lang="tr-TR" sz="2000" dirty="0"/>
              <a:t>adap.Fill(dtable</a:t>
            </a:r>
            <a:r>
              <a:rPr lang="tr-TR" sz="2000" dirty="0" smtClean="0"/>
              <a:t>);</a:t>
            </a:r>
          </a:p>
          <a:p>
            <a:pPr marL="0" indent="0">
              <a:buNone/>
            </a:pPr>
            <a:r>
              <a:rPr lang="tr-TR" sz="2000" dirty="0" smtClean="0"/>
              <a:t>drow=</a:t>
            </a:r>
            <a:r>
              <a:rPr lang="tr-TR" sz="2000" dirty="0"/>
              <a:t>dtable.Rows[0</a:t>
            </a:r>
            <a:r>
              <a:rPr lang="tr-TR" sz="2000" dirty="0" smtClean="0"/>
              <a:t>];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txtOrderID.Text=drow["OrderID"].ToString();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3512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319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Nesne Tabanlı Programlama  Hafta 11</vt:lpstr>
      <vt:lpstr>ADO.net</vt:lpstr>
      <vt:lpstr>Connection</vt:lpstr>
      <vt:lpstr>Command</vt:lpstr>
      <vt:lpstr>Data Adapter</vt:lpstr>
      <vt:lpstr>Data Reader</vt:lpstr>
      <vt:lpstr>Data Table</vt:lpstr>
      <vt:lpstr>Data Set</vt:lpstr>
      <vt:lpstr>Data Row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118</cp:revision>
  <dcterms:created xsi:type="dcterms:W3CDTF">2006-08-16T00:00:00Z</dcterms:created>
  <dcterms:modified xsi:type="dcterms:W3CDTF">2021-11-10T07:41:23Z</dcterms:modified>
</cp:coreProperties>
</file>