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53FF2-E0F1-4EAF-ADD6-3DEECA0DB7A7}" type="datetimeFigureOut">
              <a:rPr lang="tr-TR" smtClean="0"/>
              <a:t>29.11.2021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674EB-38E3-4179-B3AF-E846D4B4E7A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1360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92405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Nesne Tabanlı Programlama</a:t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Hafta </a:t>
            </a:r>
            <a:r>
              <a:rPr lang="en-US" smtClean="0"/>
              <a:t>7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Dr. Cengiz SERTKAYA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29211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Control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Kendi</a:t>
            </a:r>
            <a:r>
              <a:rPr lang="en-US" dirty="0" smtClean="0"/>
              <a:t> </a:t>
            </a:r>
            <a:r>
              <a:rPr lang="en-US" dirty="0" err="1" smtClean="0"/>
              <a:t>kontrollerimizi</a:t>
            </a:r>
            <a:r>
              <a:rPr lang="en-US" dirty="0" smtClean="0"/>
              <a:t> </a:t>
            </a:r>
            <a:r>
              <a:rPr lang="en-US" dirty="0" err="1" smtClean="0"/>
              <a:t>oluşturmak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kullanılır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4266974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</TotalTime>
  <Words>14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Nesne Tabanlı Programlama  Hafta 7</vt:lpstr>
      <vt:lpstr>User Control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Programlama I BLM-103 Hafta 1</dc:title>
  <dc:creator>Karagi</dc:creator>
  <cp:lastModifiedBy>Microsoft account</cp:lastModifiedBy>
  <cp:revision>157</cp:revision>
  <dcterms:created xsi:type="dcterms:W3CDTF">2006-08-16T00:00:00Z</dcterms:created>
  <dcterms:modified xsi:type="dcterms:W3CDTF">2021-11-29T11:31:58Z</dcterms:modified>
</cp:coreProperties>
</file>