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B22"/>
    <a:srgbClr val="25036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3594" autoAdjust="0"/>
  </p:normalViewPr>
  <p:slideViewPr>
    <p:cSldViewPr>
      <p:cViewPr>
        <p:scale>
          <a:sx n="100" d="100"/>
          <a:sy n="100" d="100"/>
        </p:scale>
        <p:origin x="-5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FBDDB-8888-471B-8B1B-7C34B002A2D9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BDD91-CCB8-4847-BEBF-17ABB9F47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52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BDD91-CCB8-4847-BEBF-17ABB9F47F0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64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377-9EA5-4DBD-A6B0-83301728FB2F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131B-E4C7-4FD2-85F2-CDF4206063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377-9EA5-4DBD-A6B0-83301728FB2F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131B-E4C7-4FD2-85F2-CDF4206063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377-9EA5-4DBD-A6B0-83301728FB2F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131B-E4C7-4FD2-85F2-CDF4206063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377-9EA5-4DBD-A6B0-83301728FB2F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131B-E4C7-4FD2-85F2-CDF4206063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377-9EA5-4DBD-A6B0-83301728FB2F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131B-E4C7-4FD2-85F2-CDF4206063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377-9EA5-4DBD-A6B0-83301728FB2F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131B-E4C7-4FD2-85F2-CDF4206063E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377-9EA5-4DBD-A6B0-83301728FB2F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131B-E4C7-4FD2-85F2-CDF4206063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377-9EA5-4DBD-A6B0-83301728FB2F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131B-E4C7-4FD2-85F2-CDF4206063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377-9EA5-4DBD-A6B0-83301728FB2F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131B-E4C7-4FD2-85F2-CDF4206063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377-9EA5-4DBD-A6B0-83301728FB2F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EA131B-E4C7-4FD2-85F2-CDF4206063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377-9EA5-4DBD-A6B0-83301728FB2F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131B-E4C7-4FD2-85F2-CDF4206063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2F84377-9EA5-4DBD-A6B0-83301728FB2F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3EA131B-E4C7-4FD2-85F2-CDF4206063E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4CC5B1FD-F732-A94E-825F-B2DF86F45816}"/>
              </a:ext>
              <a:ext uri="{C183D7F6-B498-43B3-948B-1728B52AA6E4}">
                <adec:decorative xmlns:lc="http://schemas.openxmlformats.org/drawingml/2006/lockedCanvas" xmlns:adec="http://schemas.microsoft.com/office/drawing/2017/decorative" xmlns="" val="1"/>
              </a:ext>
            </a:extLst>
          </p:cNvPr>
          <p:cNvSpPr/>
          <p:nvPr/>
        </p:nvSpPr>
        <p:spPr bwMode="white">
          <a:xfrm>
            <a:off x="0" y="3657"/>
            <a:ext cx="9144000" cy="6858000"/>
          </a:xfrm>
          <a:prstGeom prst="rect">
            <a:avLst/>
          </a:prstGeom>
          <a:solidFill>
            <a:srgbClr val="2728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3600" b="1" dirty="0">
                <a:solidFill>
                  <a:prstClr val="white"/>
                </a:solidFill>
                <a:latin typeface="Calibri Light" panose="020F0302020204030204"/>
                <a:ea typeface="+mj-ea"/>
                <a:cs typeface="+mj-cs"/>
              </a:rPr>
              <a:t>Capgemini </a:t>
            </a:r>
            <a:br>
              <a:rPr lang="en-US" sz="3600" b="1" dirty="0">
                <a:solidFill>
                  <a:prstClr val="white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600" b="1" dirty="0">
                <a:solidFill>
                  <a:prstClr val="white"/>
                </a:solidFill>
                <a:latin typeface="Calibri Light" panose="020F0302020204030204"/>
                <a:ea typeface="+mj-ea"/>
                <a:cs typeface="+mj-cs"/>
              </a:rPr>
              <a:t>South Central Europe(SCE</a:t>
            </a:r>
            <a:r>
              <a:rPr lang="en-US" sz="3600" dirty="0">
                <a:solidFill>
                  <a:prstClr val="white"/>
                </a:solidFill>
                <a:latin typeface="Calibri Light" panose="020F0302020204030204"/>
                <a:ea typeface="+mj-ea"/>
                <a:cs typeface="+mj-cs"/>
              </a:rPr>
              <a:t>)</a:t>
            </a:r>
            <a:r>
              <a:rPr lang="en-US" sz="4000" dirty="0">
                <a:solidFill>
                  <a:prstClr val="white"/>
                </a:solidFill>
                <a:latin typeface="Calibri Light" panose="020F0302020204030204"/>
                <a:ea typeface="+mj-ea"/>
                <a:cs typeface="+mj-cs"/>
              </a:rPr>
              <a:t/>
            </a:r>
            <a:br>
              <a:rPr lang="en-US" sz="4000" dirty="0">
                <a:solidFill>
                  <a:prstClr val="white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4000" dirty="0">
                <a:solidFill>
                  <a:prstClr val="white"/>
                </a:solidFill>
                <a:latin typeface="Calibri Light" panose="020F0302020204030204"/>
                <a:ea typeface="+mj-ea"/>
                <a:cs typeface="+mj-cs"/>
              </a:rPr>
              <a:t>             </a:t>
            </a:r>
            <a:br>
              <a:rPr lang="en-US" sz="4000" dirty="0">
                <a:solidFill>
                  <a:prstClr val="white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4000" b="1" dirty="0">
                <a:solidFill>
                  <a:prstClr val="white"/>
                </a:solidFill>
                <a:latin typeface="Calibri Light" panose="020F0302020204030204"/>
                <a:ea typeface="+mj-ea"/>
                <a:cs typeface="+mj-cs"/>
              </a:rPr>
              <a:t>Case Study Presentation </a:t>
            </a:r>
            <a:r>
              <a:rPr lang="en-US" sz="4000" b="1" dirty="0" smtClean="0">
                <a:solidFill>
                  <a:prstClr val="white"/>
                </a:solidFill>
                <a:latin typeface="Calibri Light" panose="020F0302020204030204"/>
                <a:ea typeface="+mj-ea"/>
                <a:cs typeface="+mj-cs"/>
              </a:rPr>
              <a:t>of Hotel Management System</a:t>
            </a:r>
            <a:endParaRPr kumimoji="0" lang="en-GB" sz="849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4" name="Group 3" descr="Capgemini logo">
            <a:extLst>
              <a:ext uri="{FF2B5EF4-FFF2-40B4-BE49-F238E27FC236}">
                <a16:creationId xmlns:lc="http://schemas.openxmlformats.org/drawingml/2006/lockedCanvas" xmlns:a16="http://schemas.microsoft.com/office/drawing/2014/main" xmlns="" id="{E0099264-EA6B-4CDA-9131-A3F15210692D}"/>
              </a:ext>
            </a:extLst>
          </p:cNvPr>
          <p:cNvGrpSpPr>
            <a:grpSpLocks noChangeAspect="1"/>
          </p:cNvGrpSpPr>
          <p:nvPr/>
        </p:nvGrpSpPr>
        <p:grpSpPr>
          <a:xfrm>
            <a:off x="251520" y="260648"/>
            <a:ext cx="2231297" cy="501650"/>
            <a:chOff x="9550400" y="612775"/>
            <a:chExt cx="2231297" cy="501650"/>
          </a:xfrm>
        </p:grpSpPr>
        <p:sp>
          <p:nvSpPr>
            <p:cNvPr id="5" name="Freeform: Shape 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ABBBAC5-910C-4062-9CAD-37308E57443A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6" name="Freeform: Shape 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875380A-6305-4ECA-88C5-620B62EE98DB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7" name="Freeform: Shape 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4D82BC4-3F00-4123-A1A4-FAAF34F75FB9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8" name="Freeform: Shape 1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BAAEAE9-61E6-44BD-8FD0-5BB3A00C2BFC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F698702-0B98-402F-B1D6-9E0B336D0BBE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  <p:sp>
        <p:nvSpPr>
          <p:cNvPr id="10" name="TextBox 14">
            <a:extLst>
              <a:ext uri="{FF2B5EF4-FFF2-40B4-BE49-F238E27FC236}">
                <a16:creationId xmlns:lc="http://schemas.openxmlformats.org/drawingml/2006/lockedCanvas" xmlns:a16="http://schemas.microsoft.com/office/drawing/2014/main" xmlns="" id="{AF717248-3652-4C91-8AB1-532C218D18CF}"/>
              </a:ext>
            </a:extLst>
          </p:cNvPr>
          <p:cNvSpPr txBox="1"/>
          <p:nvPr/>
        </p:nvSpPr>
        <p:spPr>
          <a:xfrm>
            <a:off x="251520" y="980728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rtl val="0"/>
              </a:rPr>
              <a:t>GET THE FUTURE YOU WANT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92385"/>
            <a:ext cx="957263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183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p\Downloads\WhatsApp Image 2023-06-11 at 22.15.5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90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p\Downloads\WhatsApp Image 2023-06-11 at 22.16.0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" y="21742"/>
            <a:ext cx="9120336" cy="683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4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p\Downloads\WhatsApp Image 2023-06-11 at 22.16.0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8"/>
            <a:ext cx="9144000" cy="684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16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476672"/>
            <a:ext cx="5367275" cy="44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99392"/>
            <a:ext cx="7520940" cy="648072"/>
          </a:xfrm>
        </p:spPr>
        <p:txBody>
          <a:bodyPr/>
          <a:lstStyle/>
          <a:p>
            <a:pPr algn="ctr"/>
            <a:r>
              <a:rPr lang="en-IN" dirty="0" smtClean="0"/>
              <a:t>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129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Sequence Diagram</a:t>
            </a:r>
            <a:endParaRPr lang="en-IN" dirty="0"/>
          </a:p>
        </p:txBody>
      </p:sp>
      <p:sp>
        <p:nvSpPr>
          <p:cNvPr id="5" name="AutoShape 2" descr="data:image/png;base64,iVBORw0KGgoAAAANSUhEUgAACdwAAAc0CAYAAABfp1ZlAAAAAXNSR0IArs4c6QAAOaN0RVh0bXhmaWxlACUzQ214R3JhcGhNb2RlbCUzRSUzQ3Jvb3QlM0UlM0NteENlbGwlMjBpZCUzRCUyMjAlMjIlMkYlM0UlM0NteENlbGwlMjBpZCUzRCUyMjElMjIlMjBwYXJlbnQlM0QlMjIwJTIyJTJGJTNFJTNDbXhDZWxsJTIwaWQlM0QlMjIyJTIyJTIwdmFsdWUlM0QlMjJBZG1pbiUyMiUyMHN0eWxlJTNEJTIyc2hhcGUlM0R1bWxMaWZlbGluZSUzQnBlcmltZXRlciUzRGxpZmVsaW5lUGVyaW1ldGVyJTNCd2hpdGVTcGFjZSUzRHdyYXAlM0JodG1sJTNEMSUzQmNvbnRhaW5lciUzRDAlM0Jkcm9wVGFyZ2V0JTNEMCUzQmNvbGxhcHNpYmxlJTNEMCUzQnJlY3Vyc2l2ZVJlc2l6ZSUzRDAlM0JvdXRsaW5lQ29ubmVjdCUzRDAlM0Jwb3J0Q29uc3RyYWludCUzRGVhc3R3ZXN0JTNCbmV3RWRnZVN0eWxlJTNEJTdCJTI2cXVvdCUzQmVkZ2VTdHlsZSUyNnF1b3QlM0IlM0ElMjZxdW90JTNCZWxib3dFZGdlU3R5bGUlMjZxdW90JTNCJTJDJTI2cXVvdCUzQmVsYm93JTI2cXVvdCUzQiUzQSUyNnF1b3QlM0J2ZXJ0aWNhbCUyNnF1b3QlM0IlMkMlMjZxdW90JTNCY3VydmVkJTI2cXVvdCUzQiUzQTAlMkMlMjZxdW90JTNCcm91bmRlZCUyNnF1b3QlM0IlM0EwJTdEJTNCZmlsbENvbG9yJTNEJTIzRjhDRUNDJTNCJTIyJTIwdmVydGV4JTNEJTIyMSUyMiUyMHBhcmVudCUzRCUyMjElMjIlM0UlM0NteEdlb21ldHJ5JTIweCUzRCUyMjQwJTIyJTIweSUzRCUyMjQwJTIyJTIwd2lkdGglM0QlMjIxMDAlMjIlMjBoZWlnaHQlM0QlMjI0NDAlMjIlMjBhcyUzRCUyMmdlb21ldHJ5JTIyJTJGJTNFJTNDJTJGbXhDZWxsJTNFJTNDbXhDZWxsJTIwaWQlM0QlMjIzJTIyJTIwdmFsdWUlM0QlMjIlMjIlMjBzdHlsZSUzRCUyMmh0bWwlM0QxJTNCcG9pbnRzJTNEJTVCJTVEJTNCcGVyaW1ldGVyJTNEb3J0aG9nb25hbFBlcmltZXRlciUzQm91dGxpbmVDb25uZWN0JTNEMCUzQnRhcmdldFNoYXBlcyUzRHVtbExpZmVsaW5lJTNCcG9ydENvbnN0cmFpbnQlM0RlYXN0d2VzdCUzQm5ld0VkZ2VTdHlsZSUzRCU3QiUyNnF1b3QlM0JlZGdlU3R5bGUlMjZxdW90JTNCJTNBJTI2cXVvdCUzQmVsYm93RWRnZVN0eWxlJTI2cXVvdCUzQiUyQyUyNnF1b3QlM0JlbGJvdyUyNnF1b3QlM0IlM0ElMjZxdW90JTNCdmVydGljYWwlMjZxdW90JTNCJTJDJTI2cXVvdCUzQmN1cnZlZCUyNnF1b3QlM0IlM0EwJTJDJTI2cXVvdCUzQnJvdW5kZWQlMjZxdW90JTNCJTNBMCU3RCUzQiUyMiUyMHZlcnRleCUzRCUyMjElMjIlMjBwYXJlbnQlM0QlMjIyJTIyJTNFJTNDbXhHZW9tZXRyeSUyMHglM0QlMjI0NSUyMiUyMHklM0QlMjI1MCUyMiUyMHdpZHRoJTNEJTIyMTAlMjIlMjBoZWlnaHQlM0QlMjIzOTAlMjIlMjBhcyUzRCUyMmdlb21ldHJ5JTIyJTJGJTNFJTNDJTJGbXhDZWxsJTNFJTNDbXhDZWxsJTIwaWQlM0QlMjI0JTIyJTIwdmFsdWUlM0QlMjIlMjIlMjBzdHlsZSUzRCUyMmh0bWwlM0QxJTNCdmVydGljYWxBbGlnbiUzRGJvdHRvbSUzQnN0YXJ0QXJyb3clM0RvdmFsJTNCZW5kQXJyb3clM0RibG9jayUzQnN0YXJ0U2l6ZSUzRDglM0JlZGdlU3R5bGUlM0RlbGJvd0VkZ2VTdHlsZSUzQmVsYm93JTNEdmVydGljYWwlM0JjdXJ2ZWQlM0QwJTNCcm91bmRlZCUzRDAlM0IlMjIlMjBlZGdlJTNEJTIyMSUyMiUyMHBhcmVudCUzRCUyMjIlMjIlMjB0YXJnZXQlM0QlMjIzJTIyJTNFJTNDbXhHZW9tZXRyeSUyMHJlbGF0aXZlJTNEJTIyMSUyMiUyMGFzJTNEJTIyZ2VvbWV0cnklMjIlM0UlM0NteFBvaW50JTIweCUzRCUyMi0xNSUyMiUyMHklM0QlMjI3MCUyMiUyMGFzJTNEJTIyc291cmNlUG9pbnQlMjIlMkYlM0UlM0MlMkZteEdlb21ldHJ5JTNFJTNDJTJGbXhDZWxsJTNFJTNDbXhDZWxsJTIwaWQlM0QlMjI1JTIyJTIwdmFsdWUlM0QlMjJTaWdudXAlMkZMb2dpbiUyMiUyMHN0eWxlJTNEJTIyc2hhcGUlM0R1bWxMaWZlbGluZSUzQnBlcmltZXRlciUzRGxpZmVsaW5lUGVyaW1ldGVyJTNCd2hpdGVTcGFjZSUzRHdyYXAlM0JodG1sJTNEMSUzQmNvbnRhaW5lciUzRDAlM0Jkcm9wVGFyZ2V0JTNEMCUzQmNvbGxhcHNpYmxlJTNEMCUzQnJlY3Vyc2l2ZVJlc2l6ZSUzRDAlM0JvdXRsaW5lQ29ubmVjdCUzRDAlM0Jwb3J0Q29uc3RyYWludCUzRGVhc3R3ZXN0JTNCbmV3RWRnZVN0eWxlJTNEJTdCJTI2cXVvdCUzQmVkZ2VTdHlsZSUyNnF1b3QlM0IlM0ElMjZxdW90JTNCZWxib3dFZGdlU3R5bGUlMjZxdW90JTNCJTJDJTI2cXVvdCUzQmVsYm93JTI2cXVvdCUzQiUzQSUyNnF1b3QlM0J2ZXJ0aWNhbCUyNnF1b3QlM0IlMkMlMjZxdW90JTNCY3VydmVkJTI2cXVvdCUzQiUzQTAlMkMlMjZxdW90JTNCcm91bmRlZCUyNnF1b3QlM0IlM0EwJTdEJTNCZmlsbENvbG9yJTNEJTIzQTY4MEI4JTNCJTIyJTIwdmVydGV4JTNEJTIyMSUyMiUyMHBhcmVudCUzRCUyMjElMjIlM0UlM0NteEdlb21ldHJ5JTIweCUzRCUyMjIyMCUyMiUyMHklM0QlMjI0MCUyMiUyMHdpZHRoJTNEJTIyMTAwJTIyJTIwaGVpZ2h0JTNEJTIyNDQwJTIyJTIwYXMlM0QlMjJnZW9tZXRyeSUyMiUyRiUzRSUzQyUyRm14Q2VsbCUzRSUzQ214Q2VsbCUyMGlkJTNEJTIyNiUyMiUyMHZhbHVlJTNEJTIyJTIyJTIwc3R5bGUlM0QlMjJodG1sJTNEMSUzQnBvaW50cyUzRCU1QiU1RCUzQnBlcmltZXRlciUzRG9ydGhvZ29uYWxQZXJpbWV0ZXIlM0JvdXRsaW5lQ29ubmVjdCUzRDAlM0J0YXJnZXRTaGFwZXMlM0R1bWxMaWZlbGluZSUzQnBvcnRDb25zdHJhaW50JTNEZWFzdHdlc3QlM0JuZXdFZGdlU3R5bGUlM0QlN0IlMjZxdW90JTNCZWRnZVN0eWxlJTI2cXVvdCUzQiUzQSUyNnF1b3QlM0JlbGJvd0VkZ2VTdHlsZSUyNnF1b3QlM0IlMkMlMjZxdW90JTNCZWxib3clMjZxdW90JTNCJTNBJTI2cXVvdCUzQnZlcnRpY2FsJTI2cXVvdCUzQiUyQyUyNnF1b3QlM0JjdXJ2ZWQlMjZxdW90JTNCJTNBMCUyQyUyNnF1b3QlM0Jyb3VuZGVkJTI2cXVvdCUzQiUzQTAlN0QlM0IlMjIlMjB2ZXJ0ZXglM0QlMjIxJTIyJTIwcGFyZW50JTNEJTIyNSUyMiUzRSUzQ214R2VvbWV0cnklMjB4JTNEJTIyNDUlMjIlMjB5JTNEJTIyODAlMjIlMjB3aWR0aCUzRCUyMjEwJTIyJTIwaGVpZ2h0JTNEJTIyMzYwJTIyJTIwYXMlM0QlMjJnZW9tZXRyeSUyMiUyRiUzRSUzQyUyRm14Q2VsbCUzRSUzQ214Q2VsbCUyMGlkJTNEJTIyNyUyMiUyMHZhbHVlJTNEJTIyJTIyJTIwc3R5bGUlM0QlMjJodG1sJTNEMSUzQnBvaW50cyUzRCU1QiU1RCUzQnBlcmltZXRlciUzRG9ydGhvZ29uYWxQZXJpbWV0ZXIlM0JvdXRsaW5lQ29ubmVjdCUzRDAlM0J0YXJnZXRTaGFwZXMlM0R1bWxMaWZlbGluZSUzQnBvcnRDb25zdHJhaW50JTNEZWFzdHdlc3QlM0JuZXdFZGdlU3R5bGUlM0QlN0IlMjZxdW90JTNCZWRnZVN0eWxlJTI2cXVvdCUzQiUzQSUyNnF1b3QlM0JlbGJvd0VkZ2VTdHlsZSUyNnF1b3QlM0IlMkMlMjZxdW90JTNCZWxib3clMjZxdW90JTNCJTNBJTI2cXVvdCUzQnZlcnRpY2FsJTI2cXVvdCUzQiUyQyUyNnF1b3QlM0JjdXJ2ZWQlMjZxdW90JTNCJTNBMCUyQyUyNnF1b3QlM0Jyb3VuZGVkJTI2cXVvdCUzQiUzQTAlN0QlM0JmaWxsQ29sb3IlM0QlMjNBNjgwQjglM0IlMjIlMjB2ZXJ0ZXglM0QlMjIxJTIyJTIwcGFyZW50JTNEJTIyNSUyMiUzRSUzQ214R2VvbWV0cnklMjB4JTNEJTIyNDUlMjIlMjB5JTNEJTIyNTAlMjIlMjB3aWR0aCUzRCUyMjEwJTIyJTIwaGVpZ2h0JTNEJTIyNzAlMjIlMjBhcyUzRCUyMmdlb21ldHJ5JTIyJTJGJTNFJTNDJTJGbXhDZWxsJTNFJTNDbXhDZWxsJTIwaWQlM0QlMjI4JTIyJTIwdmFsdWUlM0QlMjIlMjIlMjBzdHlsZSUzRCUyMmh0bWwlM0QxJTNCdmVydGljYWxBbGlnbiUzRGJvdHRvbSUzQmVuZEFycm93JTNEYmxvY2slM0JlZGdlU3R5bGUlM0RlbGJvd0VkZ2VTdHlsZSUzQmVsYm93JTNEdmVydGljYWwlM0JjdXJ2ZWQlM0QwJTNCcm91bmRlZCUzRDAlM0IlMjIlMjBlZGdlJTNEJTIyMSUyMiUyMHNvdXJjZSUzRCUyMjMlMjIlMjB0YXJnZXQlM0QlMjI2JTIyJTIwcGFyZW50JTNEJTIyMSUyMiUzRSUzQ214R2VvbWV0cnklMjByZWxhdGl2ZSUzRCUyMjElMjIlMjBhcyUzRCUyMmdlb21ldHJ5JTIyJTNFJTNDbXhQb2ludCUyMHglM0QlMjIxOTUlMjIlMjB5JTNEJTIyMTMwJTIyJTIwYXMlM0QlMjJzb3VyY2VQb2ludCUyMiUyRiUzRSUzQ0FycmF5JTIwYXMlM0QlMjJwb2ludHMlMjIlM0UlM0NteFBvaW50JTIweCUzRCUyMjE4MCUyMiUyMHklM0QlMjIxMjAlMjIlMkYlM0UlM0MlMkZBcnJheSUzRSUzQyUyRm14R2VvbWV0cnklM0UlM0MlMkZteENlbGwlM0UlM0NteENlbGwlMjBpZCUzRCUyMjklMjIlMjB2YWx1ZSUzRCUyMlJvb21zJTIyJTIwc3R5bGUlM0QlMjJzaGFwZSUzRHVtbExpZmVsaW5lJTNCcGVyaW1ldGVyJTNEbGlmZWxpbmVQZXJpbWV0ZXIlM0J3aGl0ZVNwYWNlJTNEd3JhcCUzQmh0bWwlM0QxJTNCY29udGFpbmVyJTNEMCUzQmRyb3BUYXJnZXQlM0QwJTNCY29sbGFwc2libGUlM0QwJTNCcmVjdXJzaXZlUmVzaXplJTNEMCUzQm91dGxpbmVDb25uZWN0JTNEMCUzQnBvcnRDb25zdHJhaW50JTNEZWFzdHdlc3QlM0JuZXdFZGdlU3R5bGUlM0QlN0IlMjZxdW90JTNCZWRnZVN0eWxlJTI2cXVvdCUzQiUzQSUyNnF1b3QlM0JlbGJvd0VkZ2VTdHlsZSUyNnF1b3QlM0IlMkMlMjZxdW90JTNCZWxib3clMjZxdW90JTNCJTNBJTI2cXVvdCUzQnZlcnRpY2FsJTI2cXVvdCUzQiUyQyUyNnF1b3QlM0JjdXJ2ZWQlMjZxdW90JTNCJTNBMCUyQyUyNnF1b3QlM0Jyb3VuZGVkJTI2cXVvdCUzQiUzQTAlN0QlM0JmaWxsQ29sb3IlM0QlMjNGRkQ5NjYlM0IlMjIlMjB2ZXJ0ZXglM0QlMjIxJTIyJTIwcGFyZW50JTNEJTIyMSUyMiUzRSUzQ214R2VvbWV0cnklMjB4JTNEJTIyNDIwJTIyJTIweSUzRCUyMjQwJTIyJTIwd2lkdGglM0QlMjIxMDAlMjIlMjBoZWlnaHQlM0QlMjI0MTAlMjIlMjBhcyUzRCUyMmdlb21ldHJ5JTIyJTJGJTNFJTNDJTJGbXhDZWxsJTNFJTNDbXhDZWxsJTIwaWQlM0QlMjIxMCUyMiUyMHZhbHVlJTNEJTIyJTIyJTIwc3R5bGUlM0QlMjJodG1sJTNEMSUzQnBvaW50cyUzRCU1QiU1RCUzQnBlcmltZXRlciUzRG9ydGhvZ29uYWxQZXJpbWV0ZXIlM0JvdXRsaW5lQ29ubmVjdCUzRDAlM0J0YXJnZXRTaGFwZXMlM0R1bWxMaWZlbGluZSUzQnBvcnRDb25zdHJhaW50JTNEZWFzdHdlc3QlM0JuZXdFZGdlU3R5bGUlM0QlN0IlMjZxdW90JTNCZWRnZVN0eWxlJTI2cXVvdCUzQiUzQSUyNnF1b3QlM0JlbGJvd0VkZ2VTdHlsZSUyNnF1b3QlM0IlMkMlMjZxdW90JTNCZWxib3clMjZxdW90JTNCJTNBJTI2cXVvdCUzQnZlcnRpY2FsJTI2cXVvdCUzQiUyQyUyNnF1b3QlM0JjdXJ2ZWQlMjZxdW90JTNCJTNBMCUyQyUyNnF1b3QlM0Jyb3VuZGVkJTI2cXVvdCUzQiUzQTAlN0QlM0IlMjIlMjB2ZXJ0ZXglM0QlMjIxJTIyJTIwcGFyZW50JTNEJTIyOSUyMiUzRSUzQ214R2VvbWV0cnklMjB4JTNEJTIyNDUlMjIlMjB5JTNEJTIyNTAlMjIlMjB3aWR0aCUzRCUyMjEwJTIyJTIwaGVpZ2h0JTNEJTIyMzkwJTIyJTIwYXMlM0QlMjJnZW9tZXRyeSUyMiUyRiUzRSUzQyUyRm14Q2VsbCUzRSUzQ214Q2VsbCUyMGlkJTNEJTIyMTElMjIlMjB2YWx1ZSUzRCUyMiUyMiUyMHN0eWxlJTNEJTIyaHRtbCUzRDElM0Jwb2ludHMlM0QlNUIlNUQlM0JwZXJpbWV0ZXIlM0RvcnRob2dvbmFsUGVyaW1ldGVyJTNCb3V0bGluZUNvbm5lY3QlM0QwJTNCdGFyZ2V0U2hhcGVzJTNEdW1sTGlmZWxpbmUlM0Jwb3J0Q29uc3RyYWludCUzRGVhc3R3ZXN0JTNCbmV3RWRnZVN0eWxlJTNEJTdCJTI2cXVvdCUzQmVkZ2VTdHlsZSUyNnF1b3QlM0IlM0ElMjZxdW90JTNCZWxib3dFZGdlU3R5bGUlMjZxdW90JTNCJTJDJTI2cXVvdCUzQmVsYm93JTI2cXVvdCUzQiUzQSUyNnF1b3QlM0J2ZXJ0aWNhbCUyNnF1b3QlM0IlMkMlMjZxdW90JTNCY3VydmVkJTI2cXVvdCUzQiUzQTAlMkMlMjZxdW90JTNCcm91bmRlZCUyNnF1b3QlM0IlM0EwJTdEJTNCZmlsbENvbG9yJTNEJTIzRkZEOTY2JTNCJTIyJTIwdmVydGV4JTNEJTIyMSUyMiUyMHBhcmVudCUzRCUyMjklMjIlM0UlM0NteEdlb21ldHJ5JTIweCUzRCUyMjQ1JTIyJTIweSUzRCUyMjEyMCUyMiUyMHdpZHRoJTNEJTIyMTAlMjIlMjBoZWlnaHQlM0QlMjI3MCUyMiUyMGFzJTNEJTIyZ2VvbWV0cnklMjIlMkYlM0UlM0MlMkZteENlbGwlM0UlM0NteENlbGwlMjBpZCUzRCUyMjEyJTIyJTIwdmFsdWUlM0QlMjIlMjIlMjBzdHlsZSUzRCUyMmh0bWwlM0QxJTNCcG9pbnRzJTNEJTVCJTVEJTNCcGVyaW1ldGVyJTNEb3J0aG9nb25hbFBlcmltZXRlciUzQm91dGxpbmVDb25uZWN0JTNEMCUzQnRhcmdldFNoYXBlcyUzRHVtbExpZmVsaW5lJTNCcG9ydENvbnN0cmFpbnQlM0RlYXN0d2VzdCUzQm5ld0VkZ2VTdHlsZSUzRCU3QiUyNnF1b3QlM0JlZGdlU3R5bGUlMjZxdW90JTNCJTNBJTI2cXVvdCUzQmVsYm93RWRnZVN0eWxlJTI2cXVvdCUzQiUyQyUyNnF1b3QlM0JlbGJvdyUyNnF1b3QlM0IlM0ElMjZxdW90JTNCdmVydGljYWwlMjZxdW90JTNCJTJDJTI2cXVvdCUzQmN1cnZlZCUyNnF1b3QlM0IlM0EwJTJDJTI2cXVvdCUzQnJvdW5kZWQlMjZxdW90JTNCJTNBMCU3RCUzQmZpbGxDb2xvciUzRCUyM0ZGRDk2NiUzQiUyMiUyMHZlcnRleCUzRCUyMjElMjIlMjBwYXJlbnQlM0QlMjI5JTIyJTNFJTNDbXhHZW9tZXRyeSUyMHglM0QlMjI0NSUyMiUyMHklM0QlMjIyMTAlMjIlMjB3aWR0aCUzRCUyMjEwJTIyJTIwaGVpZ2h0JTNEJTIyODAlMjIlMjBhcyUzRCUyMmdlb21ldHJ5JTIyJTJGJTNFJTNDJTJGbXhDZWxsJTNFJTNDbXhDZWxsJTIwaWQlM0QlMjIxMyUyMiUyMHZhbHVlJTNEJTIyJTIyJTIwc3R5bGUlM0QlMjJodG1sJTNEMSUzQnBvaW50cyUzRCU1QiU1RCUzQnBlcmltZXRlciUzRG9ydGhvZ29uYWxQZXJpbWV0ZXIlM0JvdXRsaW5lQ29ubmVjdCUzRDAlM0J0YXJnZXRTaGFwZXMlM0R1bWxMaWZlbGluZSUzQnBvcnRDb25zdHJhaW50JTNEZWFzdHdlc3QlM0JuZXdFZGdlU3R5bGUlM0QlN0IlMjZxdW90JTNCZWRnZVN0eWxlJTI2cXVvdCUzQiUzQSUyNnF1b3QlM0JlbGJvd0VkZ2VTdHlsZSUyNnF1b3QlM0IlMkMlMjZxdW90JTNCZWxib3clMjZxdW90JTNCJTNBJTI2cXVvdCUzQnZlcnRpY2FsJTI2cXVvdCUzQiUyQyUyNnF1b3QlM0JjdXJ2ZWQlMjZxdW90JTNCJTNBMCUyQyUyNnF1b3QlM0Jyb3VuZGVkJTI2cXVvdCUzQiUzQTAlN0QlM0IlMjIlMjB2ZXJ0ZXglM0QlMjIxJTIyJTIwcGFyZW50JTNEJTIyMSUyMiUzRSUzQ214R2VvbWV0cnklMjB4JTNEJTIyNjE1JTIyJTIweSUzRCUyMjkwJTIyJTIwd2lkdGglM0QlMjIxMCUyMiUyMGhlaWdodCUzRCUyMjM5MCUyMiUyMGFzJTNEJTIyZ2VvbWV0cnklMjIlMkYlM0UlM0MlMkZteENlbGwlM0UlM0NteENlbGwlMjBpZCUzRCUyMjE0JTIyJTIwdmFsdWUlM0QlMjIlMjIlMjBzdHlsZSUzRCUyMmh0bWwlM0QxJTNCcG9pbnRzJTNEJTVCJTVEJTNCcGVyaW1ldGVyJTNEb3J0aG9nb25hbFBlcmltZXRlciUzQm91dGxpbmVDb25uZWN0JTNEMCUzQnRhcmdldFNoYXBlcyUzRHVtbExpZmVsaW5lJTNCcG9ydENvbnN0cmFpbnQlM0RlYXN0d2VzdCUzQm5ld0VkZ2VTdHlsZSUzRCU3QiUyNnF1b3QlM0JlZGdlU3R5bGUlMjZxdW90JTNCJTNBJTI2cXVvdCUzQmVsYm93RWRnZVN0eWxlJTI2cXVvdCUzQiUyQyUyNnF1b3QlM0JlbGJvdyUyNnF1b3QlM0IlM0ElMjZxdW90JTNCdmVydGljYWwlMjZxdW90JTNCJTJDJTI2cXVvdCUzQmN1cnZlZCUyNnF1b3QlM0IlM0EwJTJDJTI2cXVvdCUzQnJvdW5kZWQlMjZxdW90JTNCJTNBMCU3RCUzQmZpbGxDb2xvciUzRCUyM0Y3OTQzMSUzQiUyMiUyMHZlcnRleCUzRCUyMjElMjIlMjBwYXJlbnQlM0QlMjIxJTIyJTNFJTNDbXhHZW9tZXRyeSUyMHglM0QlMjI2MTUlMjIlMjB5JTNEJTIyMzIwJTIyJTIwd2lkdGglM0QlMjIxMCUyMiUyMGhlaWdodCUzRCUyMjExMCUyMiUyMGFzJTNEJTIyZ2VvbWV0cnklMjIlMkYlM0UlM0MlMkZteENlbGwlM0UlM0NteENlbGwlMjBpZCUzRCUyMjE1JTIyJTIwdmFsdWUlM0QlMjJTaWdudXAlMkZMb2dpbiUyMFBhZ2U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EyMCUyMiUyMHklM0QlMjI5MCUyMiUyMHdpZHRoJTNEJTIyMTIwJTIyJTIwaGVpZ2h0JTNEJTIyMzAlMjIlMjBhcyUzRCUyMmdlb21ldHJ5JTIyJTJGJTNFJTNDJTJGbXhDZWxsJTNFJTNDbXhDZWxsJTIwaWQlM0QlMjIxNiUyMiUyMHZhbHVlJTNEJTIyJTIyJTIwc3R5bGUlM0QlMjJlbmRBcnJvdyUzRGNsYXNzaWMlM0JodG1sJTNEMSUzQnJvdW5kZWQlM0QwJTNCJTIyJTIwZWRnZSUzRCUyMjElMjIlMjBwYXJlbnQlM0QlMjIxJTIyJTNFJTNDbXhHZW9tZXRyeSUyMHdpZHRoJTNEJTIyNTAlMjIlMjBoZWlnaHQlM0QlMjI1MCUyMiUyMHJlbGF0aXZlJTNEJTIyMSUyMiUyMGFzJTNEJTIyZ2VvbWV0cnklMjIlM0UlM0NteFBvaW50JTIweCUzRCUyMjI2MCUyMiUyMHklM0QlMjIxNTAlMjIlMjBhcyUzRCUyMnNvdXJjZVBvaW50JTIyJTJGJTNFJTNDbXhQb2ludCUyMHglM0QlMjIxMDAlMjIlMjB5JTNEJTIyMTUwJTIyJTIwYXMlM0QlMjJ0YXJnZXRQb2ludCUyMiUyRiUzRSUzQ0FycmF5JTIwYXMlM0QlMjJwb2ludHMlMjIlM0UlM0NteFBvaW50JTIweCUzRCUyMjE4MCUyMiUyMHklM0QlMjIxNTAlMjIlMkYlM0UlM0MlMkZBcnJheSUzRSUzQyUyRm14R2VvbWV0cnklM0UlM0MlMkZteENlbGwlM0UlM0NteENlbGwlMjBpZCUzRCUyMjE3JTIyJTIwdmFsdWUlM0QlMjJSZXR1cm4lMjBTdGF0dXM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EyMCUyMiUyMHklM0QlMjIxMjUlMjIlMjB3aWR0aCUzRCUyMjEwMCUyMiUyMGhlaWdodCUzRCUyMjMwJTIyJTIwYXMlM0QlMjJnZW9tZXRyeSUyMiUyRiUzRSUzQyUyRm14Q2VsbCUzRSUzQ214Q2VsbCUyMGlkJTNEJTIyMTglMjIlMjB2YWx1ZSUzRCUyMiUyMiUyMHN0eWxlJTNEJTIyZW5kQXJyb3clM0RjbGFzc2ljJTNCaHRtbCUzRDElM0Jyb3VuZGVkJTNEMCUzQmZpbGxDb2xvciUzRCUyMzY3QUI5RiUzQiUyMiUyMGVkZ2UlM0QlMjIxJTIyJTIwcGFyZW50JTNEJTIyMSUyMiUzRSUzQ214R2VvbWV0cnklMjB3aWR0aCUzRCUyMjUwJTIyJTIwaGVpZ2h0JTNEJTIyNTAlMjIlMjByZWxhdGl2ZSUzRCUyMjElMjIlMjBhcyUzRCUyMmdlb21ldHJ5JTIyJTNFJTNDbXhQb2ludCUyMHglM0QlMjIxMDAlMjIlMjB5JTNEJTIyMTgwJTIyJTIwYXMlM0QlMjJzb3VyY2VQb2ludCUyMiUyRiUzRSUzQ214UG9pbnQlMjB4JTNEJTIyNDYwJTIyJTIweSUzRCUyMjE4MCUyMiUyMGFzJTNEJTIydGFyZ2V0UG9pbnQlMjIlMkYlM0UlM0MlMkZteEdlb21ldHJ5JTNFJTNDJTJGbXhDZWxsJTNFJTNDbXhDZWxsJTIwaWQlM0QlMjIxOSUyMiUyMHZhbHVlJTNEJTIyU2VhcmNoJTIwUm9vbXM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0MCUyMiUyMHklM0QlMjIxNTUlMjIlMjB3aWR0aCUzRCUyMjEwMCUyMiUyMGhlaWdodCUzRCUyMjMwJTIyJTIwYXMlM0QlMjJnZW9tZXRyeSUyMiUyRiUzRSUzQyUyRm14Q2VsbCUzRSUzQ214Q2VsbCUyMGlkJTNEJTIyMjAlMjIlMjB2YWx1ZSUzRCUyMiUyMiUyMHN0eWxlJTNEJTIyZW5kQXJyb3clM0RjbGFzc2ljJTNCaHRtbCUzRDElM0Jyb3VuZGVkJTNEMCUzQmZpbGxDb2xvciUzRCUyM0VBNkI2NiUzQiUyMiUyMGVkZ2UlM0QlMjIxJTIyJTIwcGFyZW50JTNEJTIyMSUyMiUzRSUzQ214R2VvbWV0cnklMjB3aWR0aCUzRCUyMjUwJTIyJTIwaGVpZ2h0JTNEJTIyNTAlMjIlMjByZWxhdGl2ZSUzRCUyMjElMjIlMjBhcyUzRCUyMmdlb21ldHJ5JTIyJTNFJTNDbXhQb2ludCUyMHglM0QlMjI0NjAlMjIlMjB5JTNEJTIyMjIwJTIyJTIwYXMlM0QlMjJzb3VyY2VQb2ludCUyMiUyRiUzRSUzQ214UG9pbnQlMjB4JTNEJTIyMTAwJTIyJTIweSUzRCUyMjIyMCUyMiUyMGFzJTNEJTIydGFyZ2V0UG9pbnQlMjIlMkYlM0UlM0NBcnJheSUyMGFzJTNEJTIycG9pbnRzJTIyJTNFJTNDbXhQb2ludCUyMHglM0QlMjIzMjAlMjIlMjB5JTNEJTIyMjIwJTIyJTJGJTNFJTNDJTJGQXJyYXklM0UlM0MlMkZteEdlb21ldHJ5JTNFJTNDJTJGbXhDZWxsJTNFJTNDbXhDZWxsJTIwaWQlM0QlMjIyMSUyMiUyMHZhbHVlJTNEJTIyUmV0dXJuJTIwU3RhdHVz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xMzAlMjIlMjB5JTNEJTIyMTk1JTIyJTIwd2lkdGglM0QlMjIxMDAlMjIlMjBoZWlnaHQlM0QlMjIzMCUyMiUyMGFzJTNEJTIyZ2VvbWV0cnklMjIlMkYlM0UlM0MlMkZteENlbGwlM0UlM0NteENlbGwlMjBpZCUzRCUyMjIyJTIyJTIwdmFsdWUlM0QlMjIlMjIlMjBzdHlsZSUzRCUyMmVuZEFycm93JTNEY2xhc3NpYyUzQmh0bWwlM0QxJTNCcm91bmRlZCUzRDAlM0IlMjIlMjBlZGdlJTNEJTIyMSUyMiUyMHRhcmdldCUzRCUyMjEyJTIyJTIwcGFyZW50JTNEJTIyMSUyMiUzRSUzQ214R2VvbWV0cnklMjB3aWR0aCUzRCUyMjUwJTIyJTIwaGVpZ2h0JTNEJTIyNTAlMjIlMjByZWxhdGl2ZSUzRCUyMjElMjIlMjBhcyUzRCUyMmdlb21ldHJ5JTIyJTNFJTNDbXhQb2ludCUyMHglM0QlMjIxMDAlMjIlMjB5JTNEJTIyMjcwJTIyJTIwYXMlM0QlMjJzb3VyY2VQb2ludCUyMiUyRiUzRSUzQ214UG9pbnQlMjB4JTNEJTIyNTUwJTIyJTIweSUzRCUyMjI3MCUyMiUyMGFzJTNEJTIydGFyZ2V0UG9pbnQlMjIlMkYlM0UlM0NBcnJheSUyMGFzJTNEJTIycG9pbnRzJTIyJTNFJTNDbXhQb2ludCUyMHglM0QlMjIzMzAlMjIlMjB5JTNEJTIyMjcwJTIyJTJGJTNFJTNDJTJGQXJyYXklM0UlM0MlMkZteEdlb21ldHJ5JTNFJTNDJTJGbXhDZWxsJTNFJTNDbXhDZWxsJTIwaWQlM0QlMjIyMyUyMiUyMHZhbHVlJTNEJTIyUmVzZXJ2ZSUyMFJvb21z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zMTAlMjIlMjB5JTNEJTIyMjQwJTIyJTIwd2lkdGglM0QlMjIxMTAlMjIlMjBoZWlnaHQlM0QlMjIzMCUyMiUyMGFzJTNEJTIyZ2VvbWV0cnklMjIlMkYlM0UlM0MlMkZteENlbGwlM0UlM0NteENlbGwlMjBpZCUzRCUyMjI0JTIyJTIwdmFsdWUlM0QlMjIlMjIlMjBzdHlsZSUzRCUyMmVuZEFycm93JTNEY2xhc3NpYyUzQmh0bWwlM0QxJTNCcm91bmRlZCUzRDAlM0IlMjIlMjBlZGdlJTNEJTIyMSUyMiUyMHBhcmVudCUzRCUyMjElMjIlM0UlM0NteEdlb21ldHJ5JTIwd2lkdGglM0QlMjI1MCUyMiUyMGhlaWdodCUzRCUyMjUwJTIyJTIwcmVsYXRpdmUlM0QlMjIxJTIyJTIwYXMlM0QlMjJnZW9tZXRyeSUyMiUzRSUzQ214UG9pbnQlMjB4JTNEJTIyNDYwJTIyJTIweSUzRCUyMjMwMCUyMiUyMGFzJTNEJTIyc291cmNlUG9pbnQlMjIlMkYlM0UlM0NteFBvaW50JTIweCUzRCUyMjEwMCUyMiUyMHklM0QlMjIzMDAlMjIlMjBhcyUzRCUyMnRhcmdldFBvaW50JTIyJTJGJTNFJTNDQXJyYXklMjBhcyUzRCUyMnBvaW50cyUyMiUzRSUzQ214UG9pbnQlMjB4JTNEJTIyNDUwJTIyJTIweSUzRCUyMjMwMCUyMiUyRiUzRSUzQ214UG9pbnQlMjB4JTNEJTIyMzMwJTIyJTIweSUzRCUyMjMwMCUyMiUyRiUzRSUzQyUyRkFycmF5JTNFJTNDJTJGbXhHZW9tZXRyeSUzRSUzQyUyRm14Q2VsbCUzRSUzQ214Q2VsbCUyMGlkJTNEJTIyMjUlMjIlMjB2YWx1ZSUzRCUyMlJldHVybiUyNmFtcCUzQm5ic3A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E0MCUyMiUyMHklM0QlMjIyNzUlMjIlMjB3aWR0aCUzRCUyMjYwJTIyJTIwaGVpZ2h0JTNEJTIyMzAlMjIlMjBhcyUzRCUyMmdlb21ldHJ5JTIyJTJGJTNFJTNDJTJGbXhDZWxsJTNFJTNDbXhDZWxsJTIwaWQlM0QlMjIyNiUyMiUyMHZhbHVlJTNEJTIyJTIyJTIwc3R5bGUlM0QlMjJlbmRBcnJvdyUzRGNsYXNzaWMlM0JodG1sJTNEMSUzQnJvdW5kZWQlM0QwJTNCJTIyJTIwZWRnZSUzRCUyMjElMjIlMjBzb3VyY2UlM0QlMjIzJTIyJTIwcGFyZW50JTNEJTIyMSUyMiUzRSUzQ214R2VvbWV0cnklMjB3aWR0aCUzRCUyMjUwJTIyJTIwaGVpZ2h0JTNEJTIyNTAlMjIlMjByZWxhdGl2ZSUzRCUyMjElMjIlMjBhcyUzRCUyMmdlb21ldHJ5JTIyJTNFJTNDbXhQb2ludCUyMHglM0QlMjIzOTAlMjIlMjB5JTNEJTIyMjYwJTIyJTIwYXMlM0QlMjJzb3VyY2VQb2ludCUyMiUyRiUzRSUzQ214UG9pbnQlMjB4JTNEJTIyNjEwJTIyJTIweSUzRCUyMjM1MCUyMiUyMGFzJTNEJTIydGFyZ2V0UG9pbnQlMjIlMkYlM0UlM0NBcnJheSUyMGFzJTNEJTIycG9pbnRzJTIyJTNFJTNDbXhQb2ludCUyMHglM0QlMjIzMzAlMjIlMjB5JTNEJTIyMzUwJTIyJTJGJTNFJTNDbXhQb2ludCUyMHglM0QlMjI1MDAlMjIlMjB5JTNEJTIyMzUwJTIyJTJGJTNFJTNDJTJGQXJyYXklM0UlM0MlMkZteEdlb21ldHJ5JTNFJTNDJTJGbXhDZWxsJTNFJTNDbXhDZWxsJTIwaWQlM0QlMjIyNyUyMiUyMHZhbHVlJTNEJTIyR2VuZXJhdGUlMjBCaWxscy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DkwJTIyJTIweSUzRCUyMjMyMCUyMiUyMHdpZHRoJTNEJTIyMTAwJTIyJTIwaGVpZ2h0JTNEJTIyMzAlMjIlMjBhcyUzRCUyMmdlb21ldHJ5JTIyJTJGJTNFJTNDJTJGbXhDZWxsJTNFJTNDbXhDZWxsJTIwaWQlM0QlMjIyOCUyMiUyMHZhbHVlJTNEJTIyJTIyJTIwc3R5bGUlM0QlMjJlbmRBcnJvdyUzRGNsYXNzaWMlM0JodG1sJTNEMSUzQnJvdW5kZWQlM0QwJTNCJTIyJTIwZWRnZSUzRCUyMjElMjIlMjBwYXJlbnQlM0QlMjIxJTIyJTNFJTNDbXhHZW9tZXRyeSUyMHdpZHRoJTNEJTIyNTAlMjIlMjBoZWlnaHQlM0QlMjI1MCUyMiUyMHJlbGF0aXZlJTNEJTIyMSUyMiUyMGFzJTNEJTIyZ2VvbWV0cnklMjIlM0UlM0NteFBvaW50JTIweCUzRCUyMjYxMCUyMiUyMHklM0QlMjI0MDAlMjIlMjBhcyUzRCUyMnNvdXJjZVBvaW50JTIyJTJGJTNFJTNDbXhQb2ludCUyMHglM0QlMjIxMTAlMjIlMjB5JTNEJTIyNDAwJTIyJTIwYXMlM0QlMjJ0YXJnZXRQb2ludCUyMiUyRiUzRSUzQ0FycmF5JTIwYXMlM0QlMjJwb2ludHMlMjIlM0UlM0NteFBvaW50JTIweCUzRCUyMjM0MCUyMiUyMHklM0QlMjI0MDAlMjIlMkYlM0UlM0MlMkZBcnJheSUzRSUzQyUyRm14R2VvbWV0cnklM0UlM0MlMkZteENlbGwlM0UlM0NteENlbGwlMjBpZCUzRCUyMjI5JTIyJTIwdmFsdWUlM0QlMjJSZXR1cm4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E1MCUyMiUyMHklM0QlMjIzNzAlMjIlMjB3aWR0aCUzRCUyMjYwJTIyJTIwaGVpZ2h0JTNEJTIyMzAlMjIlMjBhcyUzRCUyMmdlb21ldHJ5JTIyJTJGJTNFJTNDJTJGbXhDZWxsJTNFJTNDJTJGcm9vdCUzRSUzQyUyRm14R3JhcGhNb2RlbCUzRWFPnfwAACAASURBVHhe7N13eBTVGsfxV6pIFQEpSu+9Q+ihWJBepCgqiIIIKEVKABGQqvSiIIKKCNIUVBSQIlV67x3pvfdynzO52WQ3u9nZJLOZmf3O89w/TM6cec/nnXgT88s5TwkXAggggAACCCCAAAIIIIAAAggggAACCCCAAAIIIIAAAggggAACCCCAAAIIIIAAAgh4FXjK6wgGIIAAAggggAACCCCAAAIIIIAAAggggAACCCCAAAIIIIAAAggggAACCCCAAAIIIICAELjjJUAAAQQQQAABBBBAAAEEEEAAAQQQQAABBBBAAAEEEEAAAQQQQAABBBBAAAEEEEBAhwCBOx1IDEEAAQQQQAABBBBAAAEEEEAAAQQQQAABBBBAAAEEEEAAAQQQQAABBBBAAAEEEECAwB3vAAIIIIAAAggggAACCCCAAAIIIIAAAggggAACCCCAAAIIIIAAAggggAACCCCAAAI6BAjc6UBiCAIIIIAAAggggAACCCCAAAIIIIAAAggggAACCCCAAAIIIIAAAggggAACCCCAAAIE7ngHEEAAAQQQQAABBBBAAAEEEEAAAQQQQAABBBBAAAEEEEAAAQQQQAABBBBAAAEEENAhQOBOBxJDEEAAAQQQQAABBBBAAAEEEEAAAQQQQAABBBBAAAEEEEAAAQQQQAABBBBAAAEEECBwxzuAAAIIIIAAAggggAACCCCAAAIIIIAAAggggAACCCCAAAIIIIAAAggggAACCCCAgA4BAnc6kBiCAAIIIIAAAggggAACCCCAAAIIIIAAAggggAACCCCAAAIIIIAAAggggAACCCCAAIE73gEEEEAAAQQQQAABBBBAAAEEEEAAAQQQQAABBBBAAAEEEEAAAQQQQAABBBBAAAEEdAgQuNOBxBAEEEAAAQQQQAABBBBAAAEEEEAAAQQQQAABBBBAAAEEEEAAAQQQQAABBBBAAAEECNzxDiCAAAIIIIAAAggggAACCCCAAAIIIIAAAggggAACCCCAAAIIIIAAAggggAACCCCgQ4DAnQ4khiCAAAIIIIAAAggggAACCCCAAAIIIIAAAggggAACCCCAAAIIIIAAAggggAACCCBA4I53AAEEEEAAAQQQQAABBBBAAAEEEEAAAQQQQAABBBBAAAEEEEAAAQQQQAABBBBAAAEdAgTudCAxBAEEEEAAAQQQQAABBBBAAAEEEEAAAQQQQAABBBBAAAEEEEAAAQQQQAABBBBAAAECd7wDCCCAAAIIIIAAAggggAACCCCAAAIIIIAAAggggAACCCCAAAIIIIAAAggggAACCOgQIHCnA4khCCCAAAIIIIAAAggggAACCCCAAAIIIIAAAggggAACCCCAAAIIIIAAAggggAACCBC44x1AAAEEEEAAAQQQQAABBBBAAAEEEEAAAQQQQAABBBBAAAEEEEAAAQQQQAABBBBAQIcAgTsdSAxBAAEEEEAAAQQQQAABBBBAAAEEEEAAAQQQQAABBBBAAAEEEEAAAQQQQAABBBBAgMAd7wACCCCAAAIIIIAAAggggAACCCCAAAIIIIAAAggggAACCCCAAAIIIIAAAggggAACOgQI3OlAYggCCCCAAAIIIIAAAggggAACCCCAAAIIIIAAAggggAACCCCAAAIIIIAAAggggAACBO54BxBAAAEEEEAAAQQQQAABBBBAAAEEEEAAAQQQQAABBBBAAAEEEEAAAQQQQAABBBDQIUDgTgcSQxBAAAEEEEAAAQQQQAABBBBAAAEEEEAAAQQQQAABBBBAAAEEEEAAAQQQQAABBBAgcMc7gAACCCCAAAIIIIAAAggggAACCCCAAAIIIIAAAggggAACCCCAAAIIIIAAAggggIAOAQJ3OpAYggACCCCAAAIIIIAAAggggAACCCCAAAIIIIAAAggggAACCCCAAAIIIIAAAggggACBO94BBBBAAAEEEEAAAQQQQAABBBBAAAEEEEAAAQQQQAABBBBAAAEEEEAAAQQQQAABBHQIELjTgcQQBBBAAAEEEEAAAQQQQAABBBBAAAEEEEAAAQQQQAABBBBAAAEEEEAAAQQQQAABBAjc8Q4ggAACCCCAAAIIIIAAAggggAACCCCAAAIIIIAAAggggAACCCCAAAIIIIAAAgggoEOAwJ0OJIYggAACCCCAAAIIIIAAAggggAACCCCAAAIIIIAAAggggAACCCCAAAIIIIAAAgggQOCOdwABBBBAAAEEEEAAAQQQQAABBBBAAAEEEEAAAQQQQAABBBBAAAEEEEAAAQQQQAABHQIE7nQgMQQBBBBAAAEEEEAAAQQQQAABBBBAAAEEEEAAAQQQQAABBBBAAAEEEEAAAQQQQAABAne8AwgggAACCCCAAAIIIIAAAggggAACCCCAAAIIIIAAAggggAACCCCAAAIIIIAAAgjoECBwpwOJIQgggAACCCCAAAIIIIAAAggggAACCCCAAAIIIIAAAggggAACCCCAAAIIIIAAAggQuOMdQAABBBBAAAEEEEAAAQQQQAABBBBAAAEEEEAAAQQQQAABBBBAAAEEEEAAAQQQQECHAIE7HUgMQQABBBBAAAEEEEAAAQQQQAABBBBAAAEEEEAAAQQQQAABBBBAAAEEEEAAAQQQQIDAHe8AAggggAACCCCAAAIIIIAAAggggAACCCCAAAIIIIAAAggggAACCCCAAAIIIIAAAjoECNzpQGIIAggggAACCCCAAAIIIIAAAggggAACCCCAAAIIIIAAAggggAACCCCAAAIIIIAAAgTueAcQQAABBBBAAAEEEEAAAQQQQAABBBBAAAEEEEAAAQQQQAABBBBAAAEEEEAAAQQQ0CFA4E4HEkMQQAABBBBAAAEEEEAAAQQQQAABBBBAAAEEEEAAAQQQQAABBBBAAAEEEEAAAQQQIHDHO+CrwBNfb2A8AggggAACbgT4HoTXAgEEAkWA758DpdOsEwEEEDBWgO+fjfVldgQQQMAuAvz8YZdOsg4EEEAgbgX4+SNu/Xk6AggggIAFBPg/Sws0yWQl8gO7yRpCOQgggIBFBfgexKKNo2wEEPBZgO+ffSbjBgQQQAABNwJ8/8xrgQACCCCgR4CfP/QoMQYBBBBAwJsAP394E+LzCCCAAAIBL8D/WQb8K+AzAD+w+0zGDQgggAAC/MKQdwABBAJYgO+fA7j5LB0BBBCIRQH+G14sYjIVAgggYGMBfv6wcXNZGgIIIOBHAX7+8CM2j0IAAQQQsKYA/2dpzb7FZdX8wB6X+jwbAQQQsI8A34PYp5esBAEEohbg+2feEAQQQACB2BDg++fYUGQOBBBAwP4C/Pxh/x6zQgQQQMAfAvz84Q9lnoEAAgggYGkB/s/S0u2Lk+KdfmC/u2VTnBTBQxFAAAEErCXwdPGSrgXzPYi1Wki1CCAQfQGn759/+uyv6M/EnQgggAACASPQ/LNX+P45YLrNQhFAAIFYFXD6+ePJ/vdjdXImQwABBBCwp8BTeSbx84c9W8uqEEAAAQQMFOCX3Qbi2nRqAnc2bSzLQgABBIwUIHBnpC5zI4CAyQUI3Jm8QZSHAAIImFGAwJ0Zu0JNCCCAgCUECNxZok0UiQACCJhLgMCdufpBNQgggAAC1hAgcGeNPpmpSgJ3ZuoGtSCAAAIWESBwZ5FGUSYCCBghQODOCFXmRAABBGwuQODO5g1meQgggIBxAgTujLNlZgQQQMC2AgTubNtaFoYAAgggYKAAgTsDcW06NYE7mzaWZSGAAAJGChC4M1KXuRFAwOQCBO5M3iDKQwABBMwoQODOjF2hJgQQQMASAgTuLNEmikQAAQTMJUDgzlz9oBoEEEAAAWsIELizRp/MVCWBOzN1g1oQQAABiwgQuLNIoygTAQSMECBwZ4QqcyKAAAI2FyBwZ/MGszwEEEDAOAECd8bZMjMCCCBgWwECd7ZtLQtDAAEEEDBQgMCdgbg2nZrAnU0by7IQQAABIwUI3Bmpy9wIIGByAQJ3Jm8Q5SGAAAJmFCBwZ8auUBMCCCBgCQECd5ZoE0UigAAC5hIgcGeuflANAggggIA1BAjcWaNPZqqSwJ2ZukEtCCCAgEUECNxZpFGUiQACRggQuDNClTkRQAABmwsQuLN5g1keAgggYJwAgTvjbJkZAQQQsK0AgTvbtpaFIYAAAggYKEDgzkBcm05N4M6mjWVZCCCAgJECBO6M1GVuBBAwuQCBO5M3iPIQQAABMwoQuDNjV6gJAQQQsIQAgTtLtIkiEUAAAXMJELgzVz+oBgEEEEDAGgIE7qzRJzNVSeDOTN2gFgQQQMAiAgTuLNIoykQAASMECNwZocqcCCCAgM0FCNzZvMEsDwEEEDBOgMCdcbbMjAACCNhWgMCdbVvLwhBAAAEEDBQgcGcgrk2nJnBn08ayLAQQQMBIAQJ3RuoyNwIImFyAwJ3JG0R5CCCAgBkFCNyZsSvUhAACCFhCgMCdJdpEkQgggIC5BAjcmasfVIMAAgggYA0BAnfW6JOZqiRwZ6ZuUAsCCCBgEQECdxZpFGUigIARAgTujFBlTgQQQMDmAgTubN5glocAAggYJ0DgzjhbZkYAAQRsK0DgzratZWEIIIAAAgYKELgzENemUxO4s2ljWRYCCCBgpACBOyN1mRsBBEwuQODO5A2iPAQQQMCMAgTuzNgVakIAAQQsIUDgzhJtokgEEEDAXAIE7szVD6pBAAEEELCGAIE7a/TJTFUSuDNTN6gFAQQQsIgAgTuLNIoyEUDACAECd0aoMicCCCBgcwECdzZvMMtDAAEEjBMgcGecLTMjgAACthUgcGfb1rIwBBBAAAEDBQjcGYhr06kJ3Nm0sSwLAQQQMFKAwJ2RusyNAAImFyBwZ/IGUR4CCCBgRgECd2bsCjUhgAAClhAgcGeJNlEkAgggYC4BAnfm6gfVIIAAAghYQ4DAnTX6ZKYqCdyZqRvUggACCFhEgMCdRRpFmQggYIQAgTsjVJkTAQQQsLkAgTubN5jlIYAAAsYJELgzzpaZEUAAAdsKELizbWtZGAIIIICAgQIE7gzEtenUBO5s2liWhQACCBgpQODOSF3mRgABkwsQuDN5gygPAQQQMKMAgTszdoWaEEAAAUsIELizRJsoEgEEEDCXAIE7c/WDahBAAAEErCFA4M4afTJTlQTuzNQNakEAAQQsIkDgziKNokwEEDBCgMCdEarMiQACCNhcgMCdzRvM8hBAAAHjBAjcGWfLzAgggIBtBQjc2ba1LAwBBBBAwEABAncG4tp0agJ3Nm0sy0IAAQSMFCBwZ6QucyOAgMkFCNyZvEGUhwACCJhRgMCdGbtCTQgggIAlBAjcWaJNFIkAAgiYS4DAnbn6QTUIIIAAAtYQIHBnjT6ZqUoCd2bqBrUggAACFhEgcGeRRlEmAggYIUDgzghV5kQAAQRsLkDgzuYNZnkIIICAcQIE7oyzZWYEEEDAtgIE7mzbWhaGAAIIIGCgAIE7A3FtOjWBO5s2lmUhgAACRgoQuDNSl7kRQMDkAgTuTN4gykMAAQTMKEDgzoxdoSYEEEDAEgIE7izRJopEAAEEzCVA4M5c/aAaBBBAAAFrCBC4s0afzFQlgTszdYNaEEAAAYsIELizSKMoEwEEjBAgcGeEKnMigAACNhcgcGfzBrM8BBBAwDgBAnfG2TIzAgggYFsBAne2bS0LQwABBBAwUIDAnYG4Np2awJ1NG8uyEEAAASMFCNwZqcvcCCBgcgECdyZvEOUhgAACZhQgcGfGrlATAgggYAkBAneWaBNFIoAAAuYSIHBnrn5QDQIIIICANQQI3FmjT2aqksCdmbpBLQgggIBFBAjcWaRRlIkAAkYIELgzQpU5EUAAAZsLELizeYNZHgIIIGCcAIE742yZGQEEELCtAIE727aWhSGAAAIIGChA4M5AXJtOTeDOpo1lWQgggICRAgTujNRlbgQQMLkAgTuTN4jyEEAAATMKELgzY1eoCQEEELCEAIE7S7SJIhFAAAFzCRC4M1c/qAYBBBBAwBoCBO6s0SczVUngzkzdoBYEEEDAIgIE7izSKMpEAAEjBAjcGaHKnAgggIDNBQjc2bzBLA8BBBAwToDAnXG2zIwAAgjYVoDAnW1by8IQQAABBAwUIHBnIK5NpyZwZ9PGsiwEEEDASAECd0bqMjcCCJhcgMCdyRtEeQgggIAZBQjcmbEr1IQAAghYQoDAnSXaRJEIIICAuQQI3JmrH1SDAAIIIGANAQJ31uiTmaokcGemblALAgggYBEBAncWaRRlIoCAEQIE7oxQZU4EEEDA5gIE7mzeYJaHAAIIGCdA4M44W2ZGAAEEbCtA4M62rWVhCCCAAAIGChC4MxDXplMTuLNpY1kWAgggYKQAgTsjdZkbAQRMLkDgzuQNojwEEEDAjAIE7szYFWpCAAEELCFA4M4SbaJIBBBAwFwCBO7M1Q+qQQABBBCwhgCBO2v0yUxVErgzUzeoBQEEELCIAIE7izSKMhFAwAgBAndGqDInAgggYHMBAnc2bzDLQwABBIwTIHBnnC0zI4AAArYVIHBn29ayMAQQQAABAwUI3BmIa9OpCdzZtLEsCwEEEDBSgMCdkbrMjQACJhcgcGfyBlEeAgggYEYBAndm7Ao1IYAAApYQIHBniTZRJAIIIGAuAQJ35uoH1SCAAAIIWEOAwJ01+mSmKgncmakb1IIAAghYRIDAnUUaRZkIIGCEAIE7I1SZEwEEELC5AIE7mzeY5SGAAALGCRC4M86WmRFAAAHbChC4s21rWRgCCCCAgIECBO4MxLXp1ATubNpYloUAAggYKUDgzkhd5kYAAZMLELgzeYMoDwEEEDCjAIE7M3aFmhBAAAFLCBC4s0SbKBIBBBAwlwCBO3P1g2oQQAABBKwhQODOGn0yU5UE7szUDWpBAAEELCJA4M4ijaJMBBAwQoDAnRGqzIkAAgjYXIDAnc0bzPIQQAAB4wQI3Blny8wIIICAbQUI3Nm2tSwMAQQQQMBAAQJ3BuLadGoCdzZtLMtCAAEEjBQgcGekLnMjgIDJBQjcmbxBlIcAAgiYUYDAnRm7Qk0IIICAJQQI3FmiTRSJAAIImEuAwJ25+kE1CCCAAALWECBwZ40+malKAndm6ga1IIAAAhYRIHBnkUZRJgIIGCFA4M4IVeZEAAEEbC5A4M7mDWZ5CCCAgHECBO6Ms2VmBBBAwLYCBO5s21oWhgACCCBgoACBOwNxbTo1gTubNpZlIYAAAkYKELgzUpe5EUDA5AIE7kzeIMpDAAEEzChA4M6MXaEmBBBAwBICBO4s0SaKRAABBMwlQODOXP2gGgQQQAABawgQuLNGn8xUJYE7M3WDWhBAAAGLCBC4s0ijKBMBBIwQIHBnhCpzIoAAAjYXIHBn8wazPAQQQMA4AQJ3xtkyMwIIIGBbAQJ3tm0tC0MAAQQQMFCAwJ2BuDadmsCdTRvLshBAAAEjBQjcGanL3AggYHIBAncmbxDlIYAAAmYUIHBnxq5QEwIIIGAJAQJ3lmgTRSKAAALmEiBwZ65+UA0CCCCAgDUECNxZo09mqpLAnZm6QS0IIICARQQI3FmkUZSJAAJGCBC4M0KVORFAAAGbCxC4s3mDWR4CCCBgnACBO+NsmRkBBBCwrQCBO9u2loUhgAACCBgoQODOQFybTk3gzqaNZVkIIICAkQIE7ozUZW4EEDC5AIE7kzeI8hBAAAEzChC4M2NXqAkBBBCwhACBO0u0iSIRQAABcwkQuDNXP6gGAQQQQMAaAgTurNEnM1VJ4M5M3aAWBBBAwCICBO4s0ijKRAABIwQI3BmhypwIIICAzQUI3Nm8wSwPAQQQME6AwJ1xtsyMAAII2FaAwJ1tW8vCEEAAAQQMFCBwZyCuTacmcGfTxrIsBBBAwEgBAndG6jI3AgiYXIDAnckbRHkIIICAGQUI3JmxK9SEAAIIWEKAwJ0l2kSRCCCAgLkECNyZqx9UgwACCCBgDQECd9bok5mqJHBnpm5QCwIIIGARAQJ3FmkUZSKAgBECBO6MUGVOBBBAwOYCBO5s3mCWhwACCBgnQODOOFtmRgABBGwrQODOtq1lYQgggAACBgoQuDMQ16ZTE7izaWNZFgIIIGCkAIE7I3WZGwEETC5A4M7kDaI8BBBAwIwCBO7M2BVqQgABBCwhQODOEm2iSAQQQMBcAgTuzNUPqkEAAQQQsIYAgTtr9MlMVRK4M1M3qAUBBBCwiACBO4s0ijIRQMAIAQJ3RqgyJwIIIGBzAQJ3Nm8wy0MAAQSMEyBwZ5wtMyOAAAK2FSBwZ9vWsjAEEEAAAQMFCNwZiGvTqQnc2bSxLAsBBBAwUoDAnZG6zI0AAiYXIHBn8gZRHgIIIGBGAQJ3ZuwKNSGAAAKWECBwZ4k2USQCCCBgLgECd+bqB9UggAACCFhDgMCdNfpkpioJ3JmpG9SCAAIIWESAwJ1FGkWZCCBghACBOyNUmRMBBBCwuQCBO5s3mOUhgAACxgkQuDPOlpkRQAAB2woQuLNta1kYAggggICBAgTuDMS16dQE7mzaWJaFAAIIGClA4M5IXeZGAAGTCxC4M3mDKA8BBBAwowCBOzN2hZoQQAABSwgQuLNEmygSAQQQMJcAgTtz9YNqEEAAAQSsIUDgzhp9MlOVBO7M1A1qQQABBCwiQODOIo2iTAQQMEKAwJ0RqsyJAAII2FyAwJ3NG8zyEEAAAeMECNwZZ8vMCCCAgG0FCNzZtrUsDAEEEEDAQAECdwbi2nRqAnc2bSzLQgABBIwUIHBnpC5zI4CAyQUI3Jm8QZSHAAIImFGAwJ0Zu0JNCCCAgCUECNxZok0UiQACCJhLgMCdufpBNQgggAAC1hAgcGeNPpmpSgJ3ZuoGtSCAAAIWESBwZ5FGUSYCCBghQODOCFXmRAABBGwuQODO5g1meQgggIBxAgTujLNlZgQQQMC2AgTubNtaFoYAAgggYKAAgTsDcW06NYE7mzaWZSGAAAJGChC4M1KXuRFAwOQCBO5M3iDKQwABBMwoQODOjF2hJgQQQMASAgTuLNEmikQAAQTMJUDgzlz9oBoEEEAAAWsIELizRp/MVCWBOzN1g1oQQAABiwgQuLNIoygTAQSMECBwZ4QqcyKAAAI2FyBwZ/MGszwEEEDAOAECd8bZMjMCCCBgWwECd7ZtLQtDAAEEEDBQgMCdgbg2nZrAnU0by7IQQAABIwUI3Bmpy9wIIGByAQJ3Jm8Q5SGAAAJmFCBwZ8auUBMCCCBgCQECd5ZoE0UigAAC5hIgcGeuflANAggggIA1BAjcWaNPZqqSwJ2ZukEtCCCAgEUECNxZpFGUiQACRggQuDNClTkRQAABmwsQuLN5g1keAgggYJwAgTvjbJkZAQQQsK0AgTvbtpaFIYAAAggYKEDgzkBcm05N4M6mjWVZCCCAgJECBO6M1GVuBBAwuQCBO5M3iPIQQAABMwoQuDNjV6gJAQQQsIQAgTtLtIkiEUAAAXMJELgzVz+oBgEEEEDAGgIE7qzRJzNVSeDOTN2gFgQQQMAiAgTuLNIoykQAASMECNwZocqcCCCAgM0FCNzZvMEsDwEEEDBOgMCdcbbMjAACCNhWgMCdbVvLwhBAAAEEDBQgcGcgrk2nJnBn08b6Y1lnL16UVn0+lWXrNzgelzdbNvlp2FDJnyO7P0pw+4zL167J2yG9Zcm6ddrnC+fOLT8OGSy5s2aJs5qi+2A7rSW6BtxnTgECd+bsC1UhgIBfBAjcuTA/efJEzl46JXuO7dD+d+bSf3LszGHHqAxpXpD0qTNK9oy5JdeL+SRHxjySNEkyn5p1/8F9mbboa1m6aaHjvs9aDZfcmQv4NA+DrSHg2u93a3WUaiVrOor/5Z+fZPbyHxz/rD7X4uW2kihhImssMA6rvHn7uoybN1R2HNqsVZElfXbp2ChE1Ncpl7ECBO6M9WV2BBBAwMYCBO5s3Nyolrb/6FVp8vFS2b7vUowEsmRMJrmyppTcWVNK8QJppHq5F+TF9EklXjx+nRgjWG5GwOQCBO5M3iDKQwABBBAwpQDfIZuyLaYuisCdqdtj7uJ+XbZMmnbtFqnIoZ07Scc3mstTT8XNv5LsFFKz01rM/TZTna8CBO58FWM8AgjYSIDA3f+b+eDhA9l6YL38tmaWHD51QHeLn06cRMrkryi1yjWSjGlflKfE+/eMBO5089pi4MWr52Xc3CFy4L89kip5avmkWT/JljGXY20E7qLfZgJ30beL6Z0E7mIqyP0IIIBAwAoQuAvQ1sdW4M4dX63gzNKvQ0kplj+NxNF/wg/QrrJsBPwnQODOf9Y8CQEEEEDAPgLef1Nhn7WyktgRIHAXO44BN8u9+/clZPQYGT9jZqS1Vy1TWqYM6C/p06SJExc7hdTstJY4eRl4qGECBO4Mo2ViBBAwvwCBOxE5ffE/mb54sha4i+6lgne1yzWWmkENJHGip6OchsBddJWted/Ow1tk8LQQrXgVznyvzsfyzNNJHYshcBf9vhK4i75dTO8kcBdTQe5HAAEEAlaAwF2Att7IwJ0iTZ0ysYzvW0Ga1MxB6C5A3zGWbW8BAnf27i+rQwABBBAwRoDAnTGudp6VwJ2du2vg2vYcPiLNu3WXfUePak9R4Tp1xGzYNfPLYVKvalUDK/A8tZ1CanZaS5y8DDzUMAECd4bRMjECCJhfIOADd0dPH5SpC8fLoZP7YqVb1UvVkubV3xUVwPN0EbiLFWpLTPL48WOZ+8+PokJ16mpc9W2pV6mp006IBO6i30oCd9G3i+mdBO5iKsj9CCCAQMAKELgL0Na7C9yVLZpOUiRLpFvkwYPH2pG0l6/dc3uPOm72+6HBUrl0Bt1zMhABBKwhQODOGn2iSgQQQAABcwkQuDNXP6xQDYE7K3TJhDVOnjtP2g8cpFWmwnbd320lQ7+d4gjdtahTW0Z17yZJk3j+xalRy7JTSM1OazGqm0xZkAAAIABJREFU38wbNwIE7uLGnacigIApBAI6cHft5hWZ/PsY2bxvnVMzXnw+qwQXe0UK5SguzyZ/TpI8/YwjIPXw0UO5fuuqduzsiq2L3O6Kp0JVdSq8LvHjxXfbZAJ3pnj3/VLEjdvXZcK8YbL90CbteT1bDNLeq4gXgbvot4LAXfTtYnongbuYCnI/AgggELACBO4CtPXuAnerZ9SR8sXT+yTy5InIuUu3ZfafR2T89D2i5o14VS+XSX4YFiwZ0j7j07wMRgABcwsQuDN3f6gOAQQQQMCcAgTuzNkXM1dF4M7M3TFpbVeuX5e2/QbI/OXLtQorlSwhwz/pKr1Gj5XFa9dqH8ubLZv8NGyo5M+R3e+rIKTmd3IeGIACBO4CsOksGQEEwgQCNnD3RJ7Ion/nyw9/fe30NjSs8qbUKtfI67Gw6iY1x8ETe7Qd8o6fPeKYJ1Xy1NKxUU/Jm6UQb1qAC6gdFL+Y0Veu3rgsuV/ML+0b9pA0qdI5qRC4C/CXxKLLJ3Bn0cZRNgIIIBD3AgTu4r4HcVJBbAXuIhZ//PRN+bDfavljxQmnNU0eWEnebZQ3TtbJQxFAwBgBAnfGuDIrAggggIC9BQjc2bu/RqyOwJ0Rqjafc+Ou3dK4cxfHbnatGzaQoZ07yZjpP0m/CV85Vq8+1vGN5vLUU/79VxOBO5u/gCzPFAIE7kzRBopAAIG4EQjYwJ0KQE345QvZdWSrQ75uxabSKLiFx53pPLXo6JlD2i5mpy6E/6LnlTJ1pVmN1pIwQcK46SxPNYXA0k0L5dvfx2i1VCtZU1q83FYSJXQ+NovAnSlaRRE+ChC48xGM4QgggAACYQIE7gL0XTAicKcod+y/LE07/S17D4fvdPdOg9wy7tMKkjRJggDVZtkI2E+AwJ39esqKEEAAAQSMF/BvqsX49fAE4wUI3BlvbKsnPHr8WAZOnCSDvpnsWNe4XiGiQnfrtm2XOh06yI1bt7XPVS1TWqYM6K8dOevPi8CdP7V5VqAKELgL1M6zbgQQ0DZpi3D99NlfAYNy6OQ+GTStp9y9d0dbc84X8kqHhj0k7bO+HWmk7nW3W16W9NmlY6MQyZDmhYAxZaHOAq5HB79bq6MWunO9CNzx5lhRgMCdFbtGzQgggIApBAjcmaIN/i/CqMDdo0dPpM/ojTJ44jbHosoVe15+GlFNsmRM5v+F8kQEEDBEgMCdIaxMigACCCBgcwECdzZvsAHLI3BnAKqdpzxz4YK83au3rNy0WVumCtPNGz1SiufLJ5euXpWWvT91HCurPj/zy2FSr2pVv5IQuPMrNw8LUAECdwHaeJaNAAJKIGADd2t2LJPx84Y53oKKRapJy5rt5enESaL1Zpw8f1xGzx7otMvdpy2/4FjZaGna46aLV8/LuLlD5MB/e0QdM/xJs36SLWOuSIsjcGePfgfaKgjcBVrHWS8CCCAQawIE7mKN0loTGRW4UwrTfzskb3Zd5gApkvc5+XlUNcmTLZW1kKgWAQQ8ChC44+VAAAEEEEDAdwECd76bBfodBO4C/Q3wcf2/LlsmTbt2c9zVoHo1+erTPpIyWTJ58uSJdqxs9xEjHZ9vUae2jOreTZImid4vYsMmevjokWzbt1/++OcfWbp+g2zYuVP7VNG8eeTVChWkyauvSJ6sWbXja30J3LmOVTv1fdG1iyRJnFib/7+zZ2XWosXy97p/ZdPuXdrufZkzZJDSBQtKnarB8kqF8pIiadJIio8fP5a9R47KnMWLI9VbLF8+eat2bSlVqKAkiB8/yg74spYZC/+Ulr37OOZbPuVbCSpaRPtn5bdx5y6Zs2SJqCOBw/xyZ80iRfPkkVpVqnhci4+vCMMDRIDAXYA0mmUigIA7AQJ3/1cJLv6KvPXqB5I4Yej3Tb5et+/ekm8WjJJzV05LimdCf7FTM6iBFM5ZItJUrjufqQGftRouuTMX0PXYm7evy/bDm2XL/vVy7OwhOXPxpBYUzJkpjxTKUULKFqgkaVKlk6fkKXF9lqqnfYPukuyZFJGe5RpCjFjTo8eP5PDJffLv7pVy6NR+UTsEqkvt4Jc1fU4pmTdIiuYqJUkSP+N1Dar+cfOGyo5DoX/0Ep31673f9VkRj3VVOxOevvCfrN25XHYe2eq0plwv5JNyhapI3syFIh0B63WB/x+w8/AWGTwtRPunIjlLSrsG3SS5G/e4DNypvh47c1i27F8ne4/vlGNnDzvt+pgtQ04pkTdI8rxYQBInelrv0iONUz9bHTtzSDbtW+v0HPX+uLM+cGK3fDali2OeDxt0k/KFI//hk2t/o9pZMqo5VX0nLxyXf3f941Sf+jrK8nx2KZa7tJTMW05SJOWXtmFNIXAX7S8HbkQAAQQCXYDAXYC+AWYO3D1+/ET2H70mvy0/LsvWnZKNOy/I5Wv3tE4Vy59GiuRNLTUrZ5bq5TLJsymi9/NiWNsfPnosW/dckgXLjss/G07Ltr2X5MatB9qnyxZNJ8Xzp5G61bJK+RLpdR+Je+fuQ+k0eJ1MnLlXm+flCi/I9OFV5blUod+/X7p6V+YuOqqtb+2Wc9raUqdMLOWKPy+1g7NIvepZJd1zkX/f8eSJyPHTN2TWn0dk8eqTsmHHea1WFWQslv85eatebqlSOoMkedq3o3tv3XkoazaflflLj8mWPRfl323ntTqTJ00oRfM9J4Vyh3pXLJleUiRLFKBfMSzbVYDAHe8EAggggAACvgsQuPPdLNDvIHAX6G+AD+u/c++efPLlcJk8d57jrqGdO0nHN5prQTd1qTBX485d5OzFi9o/R9wBz4dHOYaqX+Rs279fBnw1URauWuVxiuRJn5F2TZtK13fekQcPH8jbIb1lybp12vjCuXPLj0MGiwqXuV6eAncPHz6SL7/7TibMnOk4Itfdw9WcX3btIjWCghwG5y5dkk/HjZfv5y+Icsl1g4Pli66dtQCfpys2Anfb9x+QfhO+itJPPT91yhTy6QdtpWW9epI4ET+YR+d9DaR7CNwFUrdZKwIIuAgEbOBu3a5/ZOycwQ6OmBwp6+tbFd3Anbrv702/y68rZ8jNOzc8PlaF72qUqi21yzeWRAkSy7RFX8vSTQtDv5eMRuDu+NnDMmvZD7L1wPool5osSXJpFPyWqPBiwgQJPY41Q+Du8eNHMn/1z7Jow3xHwMxdwSoQ1rDym1KmQEWJHy/qPy6JeL8K8/26cqbMXva99uH6lZtr88SLFy/SY+IicKd+xlD9/G3NLDl86oDXV1gFz14pU0+qlajpc/BO7/uTI1NuaVq9leTPVkQOntjjt8DdpWsXZNay72XV9r+jdFBfVy+Xrit1KzSJ9k6YXqEtNIDAnYWaRakIIICAuQQI3JmrH36rxsjAnQqate0b/t/a9e5wp4J2/2w8I0MnbZNFq096tVAhtbbN8svHbxeStKl9+2OUe/cfye/LT8jQb7ZpgT5vlzoO96O3C8n7TfJ5Dd55CtwleyahTJ69Tz4dvckRIHT3XLWuET2D5I06OSVB/NCfV1SwbsikbTJ2mvqj/dBAoLurfPH0MqZ3OSleII23JYmqc9KsfTJy6g45fvqm1/Gqrt7tiusy8DoZAywvQODO8i1kAQgggAACcSBA4C4O0C3+SAJ3Fm+gP8vfc/iINO/WXfYdPao91l2Y7trNm/JB/wEy7++ljtJcQ3l6a1a7ss1c+Kd0GzFCLl+7ruu29xs3ki5vvyXtBw6OduBOhfZ6jRkjc5dE/QuksIJUYO7b/v2kYonicuDYcWnTv7+s27ZdV72VSpaQyf0+8xi6i2ng7tzlS9Jt+Eg5ceaMrnrUoPbNm0m/D9vFeFdC3Q9koCUFCNxZsm0UjQACsSMQsIG7E+eOyqhZn8vZS6ccks2qt5Ka5Rr6FKyKThuiE7i7fuuaTF88SVZtD/++1Nuz1c5kb9RoLX+smxvtwN21W1dl2qKJoo5H1Xu9UraeNKn6jsdgVlwH7hpVaSFz/5kuf2/8Xe+SpG7FplKvYlPdYbNbd27KpAUjZOPetdozerYYJIVyFHf7PH8H7lRYUwUBl/iw/rDCS+UrJy1ebqvtoOjtUqHDTXvX+vT+qFBbq9c6SJqU6aT/1K6ORxi1w126ZzPIlD/GyvGzR7wtx/F5Fb5859V2kjLZs7rvseNAAnd27CprQgABBPwiQODOL8zme4hRgbvrN+9LhwFr5Ydfw/+I5LUqmWXaF8FR7kanwl/Dp+yQYZO3RxkocyfpS8hM3a92lOszaqNM+GmPz42pXyOrjAwpJyqA5+lyF7ibNKCSjJi6Q0b/sEvXM9Xucl/3qyjNauWU85fuSIcBa2T2X/q+R1Y73qkd9UpEEbpTob3uX6yXr2b4bqD6Ob5vhSgNdC2SQZYWIHBn6fZRPAIIIIBAHAkQuIsjeAs/lsCdhZvn79LVcbHdho9wPLb5azVldI8eonaXi3ipHfDaDxzk+FDVMqVlyoD+WkBP76V2tvv5r0XSYdCgSDvMqV3lalWuLKlTptSOj122fr123GzYpUJ3uw8dljVbt2of8mWHu4Y1qmtHYM1YGLqjibpKFSwo1cqUlmRJk2pHzC7fsEEL1kW8alWuJH3bfSD9v/paflvxj/Yp5RJcurSUyJ9f++fNe/Zo96pjaSNeIe+1ll5t3pf4bnbviEngrmfrd2X6HwsdYTtVT1CRolK2SGFJlDChx7Wo2qZ+PkCa1XxVb7sYF4ACBO4CsOksGQEEwgQCNnB37/5dmbpwvKzctsTxNoTtDPdqmXqSKnlqw94SXwN3qtaflkyOFJBS9aqjPnO/mF8SxE8gpy7+J3uObXcKx+XLWkieeiqe7Dka+gcUvuxwV79SM1m1Y6ljPtfnXbx2XnYd3aYdaet6eQpIqXFxGbirVLSGFpT6bfUsR8kqPFY0V2lJmzKd3Ll/R3ZFOF424rp8CWQePX1QvpjRV67euKz1p33DHh5Dav4M3F27eUUm/z5GNu8L3T074pU1Qw4pmL2YJE+SQnPYf2KX7D22M9I4dfRxmzqdtOOEo7rUvV/9+kWksKa6r2C2olqozt1z1HtWMk+QrN6xzDG9EYE7deTzgf/2OI4SVg9TXy95MheUJImSyI0717V3QR2563o1qdZS20HS3Y6Fhv2Lw2QTE7gzWUMoBwEEELCOAIE76/QqVis1InCnjjyd8fshbXe7iLuwDfiopPT6oLj8/xCbSOtQR5p2G/av2wCcCo9VC8oomTMmk/sPHmtHsK7ZcjZSKE+NmzSgolQq5fm0F/XgcxfvSJtPV2nHp7pe6rhadUztc6kSa/Ov3nxW/tkQ+Q/NVcDv20GVtKNc3V2ugTt1FKuae0yEsJ26t061LNqzLl29J3+vPSVb94Se6hN2qZ0Bvx1UWabM2edkUy0ok1QunUESJYwnuw9ekT9WnIi0Y947DXLLuE8ruN2NTx2jq8KNPb7c4PQ8FSIsUySdqOfGj/9UlN7vvZ5XCx4mTeLb8bWx+hIzWZwKELiLU34ejgACCCBgUQECdxZtXByWTeAuDvGt9Ogr169L234DZP7y5Y6yv/60j7xTr26kZbjuhKcGzPxymNSrWlX3kncePCgteoQ4dtNTN6qg3dBOnaRGuSBJED/8eKrHjx/L1n37pO/4CfL3un8jPcOXwF3Em6sHldV2eiuWN6/TL4Zu3bkjI3+YJp9PnOT0LBUoDDtKt9NbLbSd9tI867yLw9FTp6TzsC/kz1WrHfeqQN+0wYMka6aMkWqPSeAubDIVtGvTuLG2c51r6PHe/fvy819/SY+Ro5x2EVTH3X7dt488myKF7p4xMLAECNwFVr9ZLQIIOAkEbOBOKew+uk3GzxumhaIiXirwUzx3GSlfqKoWlkqaxPNuAtF5n3wJ3KnvDReum6cF7iJeFYtUl0bBLSRtquedPq7CeUs3L/R47KwvgbuwiaMKIqqjSdfuXC7TF3/jdMyt2gnt/Tqd3drFZeAuIpY6ArdepWaRjklVfyxz+NR++XHxN3LgxG7HLcrhvdofS1DByl7bro7w/fb3Mdq4aiVrarvCqT+EcXf5K3Cn3jv1Hi3esMCpDNUrdRTwC+myyFPi/J9hLlw9J3OWT4t03Kq6591aH0mKpCndrkntHDnhly+cwmwqaNeg8htSOl8FpyOH1U54KtSmnuPp2GIjAneuX08Nq7whaZ9N72Sg3oVtBzfKj4snOQVL/XkEtdeXLY4GELiLI3geiwACCFhfgMCd9XsYrRXEduBOHQc7d/FR+WTov07Hk+bLkUpmj64hBXK534340aMn2s5v3b5Y77QOFWob1LmUVCiRXuLFc/me+PJdLTA24afdTsE7FRZTO+nlyuL+e2IVhFPPGfdj+M8U6qFq17r+H5WUAjlTRwoFHjt1Q/qO2ey0Y1/YPRP7V3J7lK1r4C7iwlSYbdgnZaRqUEbHcbHq8+qI2x8XHJROg9Y5rSlD2mfkzIXQP7BXu90pk6yZkjtZXbh8V3qN3CDfzNrn+Li679cJL0npwpF3wt6295LUa7fI0Se1m97wHkHyZp2ckuTpyAE69fzPJ2xxCv2pe34Z/5Ko8B9XYAoQuAvMvrNqBBBAAIGYCRC4i5lfIN5N4C4Qux6NNasjUut06ODYnS2qEJsKpH08dJhMW/Cb40kt6tSWUd276TqmVIXAVHhu1LQfHferUJoK+BXImcNj9ecvXZYPBw507DAXNjA6gbvaVSrL+F69JN1z7ndqcRdADHve5x07yMct3nQKBUYsWh3J+1bPXrLjQPi2/XNGjhC1S57rFdPAnQrbjenZQ5q88orH3STc7Sao7lswdqwEFS0SjbeFWwJBgMBdIHSZNSKAgAeBgA7cPXr8SP5c94vMWzld7t674/ElUTt/FclZUvJlLSzZM+SSpM8kjxRM8uUN8yVwp46+HTtnsJy6cMLxiIZV3pTa5V/3GOBSAabtBzdpR2W6HgXra+Au7IjP8oWC5SkPW0So563duUILmIU5qvt6vPG5qN3QXC8zBO7Urnbq6NIiuUp67OXl65dk6sJxTrvBqR3g2tX/JModEF37+26tjlroztPlr8Cd2tVu/C/DnN51PUflqq+TpZv+kJlLpzrd+9YrbeXlsnUj+anxKjw3f9VMx5JVQK1lzQ8lW8ZcHh3UUbcz/54iyzb/GWmMkYE7tVud2u0uYYKEHmtzt1tfVLs4+vLvA6uOJXBn1c5RNwIIIBDnAgTu4rwFcVNAbATubt5+ICrspXaCm/XnYfl9efjPSGpVEY9F9bS73aZdF6RRhyVOIb0WdXNpAbC0qZ/2iKN20/tlyVHpPHid071dWhWWgZ1KSeJE4X9QHzaJ2tWuxSfLnQJtIW2LifpfVDu1qR3hvp6xV0JGqNNlHjhqGtWrnHRsUTBSSM9T4E4FAqcOriIqhOjuUqE7FQiMuBNe2Lh2zfPLsG5lPdZ59uJtad1rpbbbXdg1omeQdHqnUKRHjfxup+YWdg3vUVY6vVPY4w6EapzahbDToLVOoT4195CuZbSd9rgCT4DAXeD1nBUjgAACCMRcgMBdzA0DbQYCd4HW8Wis99HjxzJw4iQZ9E34LiEfNmsqgz7qKIkTud91YsbCP6Vl7z6Op6md1WaPGC6lCkb+BaJrSa475Knw14xhw0TtOOftchdm8zVwp7dW16NzVW3qSNpxvUKi3Bnu/oMH0nvMWFFH9IZdw7p0lo5vNI+0vJgG7lTwT+3S56lPYQ90FyD8tn8/eaPWa97I+XyAChC4C9DGs2wEEFACAR24UwAqHLRmxzL5cdEkpx3aono9wo7EVMeQRmcHPL2BO7W73dx/fhQVyAq7yhSoKK1rfeR11z0Vglu++S+Z/Ntop6X4Grh7rVxDeb3qO1GGkdQDbt25KZMWjJCNe9c6nvdB/a6iduJzvcwQuGvXoJuULxzsNTipgo7j5g6R42ePOJbRqUkfKZWvvMdXRIUc1T3quFJ1NPEnzfpFGTTzR+DO3RHKqjfv1GwnSRI/4/Xfhu5CdCpMqUJnrrssnjx/XEbPHugIiarw5Yf1u0mJvEFen6NCjhN+GeY4AjnsBqMCd3q/ntROjjOWTJa/1s93rEEFXxtUecPrO+R10RYdQODOoo2jbAQQQCDuBQjcxX0P4qQCd4G72CxEhe36tCsunVoWctrJLeIz1O52/cZtlgETtjg+HFwmo7ZLXabnk3otR4XuJs/eJ+/3WekYq45FnTO2hpQsmNbpfhUYa99/tXw3L/yP1N+ql1vG9iknKZK5/x1ExAlU6E7tdDfo662OD6td+H78MjjSjnOeAndzx9aQBi9li3JdS9aclJdaLXQa4+k5rhO5BuncBeLu3nskXYasc9qtbvWMOqKe4e3asOO81Gu32LHjXpXSGWX68KqSMZ33n1+8zc3nrSdA4M56PaNiBBBAAIG4FyBwF/c9sFoFBO6s1rE4qPfEmTPyVkgv+Xf7DsfTvR0Re+zUaWnRM0Q27trluGdo505aqMzTTh9hA12DbL7sjqd2a1NBtu4jRjqe62vgTu/z1K5/wa3ederI1M8HSLOar3rtkqqx2/ARjnGfftBWQt5rHem+mATufNmlToUq+034SoZNmeq1Jq+LY0BACBC4C4g2s0gEEHAvEPCBuzAWdXTmvH+my/o9q6Lc7c4dY7HcZeSl0rUlf9YiXoNp6n69gbsrNy7J+LlDZc+x0O9bVXCpc5O+UjB7UV3vs7sQnC+Bu6h2qXMtQIUDZy//Xuav+tnxqcbBb0n9ypH/CCOuA3dRHXfrbl2/rZktPy8N/77S2xGxOw9vkcHTQrSp1M6IKtyX/JkUHnvmj8Dd0dMH5YsZfR3HJ6sgYJemfSVHpjy63iU16MKVszJ27hCnY2LdBeEiHqer7qtUtIa2u13iRJ53DIlYxMa9a2TkzwOc6jIqcOfLLnWu6/L2HuiGtehAAncWbRxlI4AAAnEvQOAu7nsQJxUYGbgrlDu1fNahhNSrnjXScbARF3v89E1p3nmprN16zvFhPaG0iHNcuX5P3g35R35Zcszx4QEflZReHxR32rFt8+6LUrvNX46wWFRHrnpqyNGTN6RZ56Wyfvt5x5Afv6wqb9TO6XSLu8Bd9XKZ5IdhwaKeG9Xlri/u1uNujgXLjkvdDxY5PtWmaT4Z2TPI6ZhYd7UtnlJTapR/wet7qHYzbBWyQlRor1j+NJIzcwp5/dUckiqF98Ci18kZYDkBAneWaxkFI4AAAgiYQIDAnQmaYLESCNxZrGFxUe6vy5ZJ067dHI8uW6Sw/DBooGTOkMFjOe52cataprRMGdBf1A5ynq479+7JJ18OFxW6C7vUjnGtGzbQvfSdBw9Ks0+6y6EToduz+xq487TbnGsBrs/JmTmzzPhiqBTK5fnYp7A5XHcANCJwV6lkCfl+4OeSIa3zXwt6gnQNOnqqSXcjGGhrAQJ3tm4vi0MAgagFCNxF8FG7wl2+dlFU4GftrhVOwSI9L1KOTLmlafVWkj9bkSh3vdIbuIsY3FLP1xPecq3TNSTkS+Auf9bC8mHD7vJs8uf0LF9cn2XWwN37dTpJleIv61qTGuQaVlO7GrZv2EPUsbSul3qHfl05U2Yv+177VN2KTaRx8NsSL57nY4/8Ebhz7U3FItWkZc32WohT7+UuVKmOYlXvfIL4CbRp1JHC6hjeVduXOqb1JdSmbnINmqqPGRG4S/9cJvn49d6S+fmod/0IW4jr1yOBu1dcXx3+G57eLybGIYAAAoEtQOAuQPsf24E7taNdtaBM0qRmDqldNUuUR7SGkbvu5hbdHdMmztwrbfuucnSy0cvZZfLASpIyeXgQzHWMOrZ2fN8K2rG3ei+1I1+f0Rtl8MRtjlvc7SLnLtSm9/jV0+dvyxtdlsmKDacdz9AbiFuz5axUaLbAcZ+7wJ3aFVDtKqj+F3a9ViWzZqF2B+RCQK8AgTu9UoxDAAEEEEAgXID/WMfb4KsAgTtfxQJs/K07d+TjocNk2oLfHCvv1qql9G33gcSP4pdgavDSf9fLa+0+dBLztjPemQsX5O1evWXlptAfKFU4b97okVI8Xz7d8up41FZ9PpU/V63W7vE1cPfHhPFSrWwZr887cOy4vNmjp+w4ELrNvZ4gYtik/gjctaxfT4Z/0lWeeVrfzhh6a/IKw4CAECBwFxBtZpEIIOBegMCdhzdDBadu3b4hB0/uk20HN8iuo9vkzMWTXt8jFWCqX6m5vFKmnsfd7vQG7haum6cddRt26QlvuRZ46OQ+GTStp2PXPl8Cd8HFX5G3Xv1AEidM7HXdaoA6mnf8vGGOsWYM3PkaslKLuX7rmnZE7K4jocc5qR6HtBgsOV/IG8nl9t1b8s2CUdpOierq0uwzKZGnbJR+RgfuHjy8r71HSzb+7qjjzZffFxWW8/XavP9fGT7jM8dtru9TxON01aDoeLur14jAXcHsxbTgZIqkKXUxHDixWz6b0sUxlsAdgTtdLw6DEEAAAQRcBQjcBeg74S5wV7ZoOo/Hq16/eV/+3Ra+s1sYW83KmbWjY4vkTe20k5oeVhVcCxmxwTFUbyjNdW7X3euK5H1Ofh5VTfJkS6UNdXeM6oieQaKe5+vluovcyxVe0I5VfS5V+H8jdxe4+7pfRVEBOG/Xpat3tcDdotWhP+uqHfF+m/iKlCjgeZOBsDn1BO7U2KXrTkn9DxfLjVsPHOWosN2bdXNJnapZpGi+NJIooec/UPK2Bj4fGAIE7gKjz6wSAQQQQCB2BQjcxa5nIMxG4C4QuhyDNe45fESad+su+44e1WZRx5TOGv6lBJcu7XXWsxcvasG3ZevDfyj3dlzr/mPH5I1uPWTXoUPa/CpoN23IIMnx4otenxc24O79+9qRshNnzdY+5GvgbvmUbyWoaBGvz3MN3NUICpLvB30uqVN6/wWU3nBbTI6UbfN6Y1HH+D6dSN+W8Xpr8grDgIAQIHAXEG1mkQgg4F6AwJ0GvOvYAAAgAElEQVTONyMsgHfkzEHZdmCDbD+8OcoAXrPqraRmuYYSP178SE/QE7h7+OihzPx7iqjQXdj1Qf2uUrFIdZ0Vhw47d/m0jJkzWNulTfteMmcJad+guyRzc8Spa2CuRqlaooJZCRPo+/7LCoE7X0NWysxdvzwFwCLuhpclfXbp2ChEMqSJ+rgkowN3riFAtSY9QUB3L9qJc0dl1KzP5eylU9qnXdfouhtgdLzVvOpo4ojH+BoRuCuWu7S0q99NkibRt7MGgTvnN4IjZX36VzGDEUAAAQTCBQjcBejb4C5wt3pGHSlfPL1HERW6m7voqAz9Zruo+8MuFXAb3qOsVC2byekY16ho7z94LD2+XC8jv9vpGBbdEJy7XeEiruXajfvSutdKmbPoiONZ8796WQuX+Xrt2H9ZGnVYIgePX9NudQ33qY+5C9y5O3rW3bNdA3fu5vdUs97AnepjhwFr5YdfQ//Q3/VKnTKxtluh2qmwUqkM8mL6pFEeDeyrIePtIUDgzh59ZBUIIIAAAv4VIHDnX287PI3AnR26aOAaxkz/SboNH+F4gp5jYcMGP3r8WAZOnCSDvpnsuF/tWDd7xHApVbCA26rXbdsuwa3edXzOlxBbxAnVM/t/9bX2IV8Cd74cC2v2wJ2vR8ISuDPwC8mGUxO4s2FTWRICCOgVIHCnV8pl3JMnT+TC1bOyZsdyWb71L1E7e0W8UiVPrR2DWSBb0UhP0BO4u/fgnvzw51eyfMtfjvt9PZpT3Xjz9nUZN2+o7DgUuuOyL4E7TzvUeSKzQuDO11371FrdHaX6bq2OonY4c70iHt2qdwc0owN3ru+AqvmzVsMld2b3P8NE9SWhdnkcM2eQHD8b+stD18DdvuM7pf/UTxxTRPW+RfUc13fJiMCd3v6E1UngzrljBO6i+X8e3IYAAgggQOAuQN+B6ATuwqhU2Kx9/zWy+P+7sKmPq6NZR4YEydv1c0uC+N53R4tJKM21Za4hNfX5iIE7b5/35RVwddMbuNN7LKw/AndqvWod74asFBXS83apnQIbv5pdCygWy/+crv56m5PPW1+AwJ31e8gKEEAAAQT8L0Dgzv/mVn8igTurd9DA+tXRrG37DZD5y5fH6lNC3mstvdq87/ZI2rgO3EUVznNFIHAXq68Fk1lMgMCdxRpGuQggEJsCBO5iQVMdOTp3xTSnIzvVtJWK1pCWNT+UxInCj/tRH9cTuIutkBSBO+fAoa8hq7DXwzUU5y6M6NpXT6E811fOyoE7tZaI4T3XoFx0vQncxcK/mAyegsCdwcBMjwACCNhXgMCdfXsb5cpiErhTE+89fFVa9lwh67eH/6GTCt2po1Ob1crpdac7owN3EXeUMzJwpyxcdwZ0tzZvuweGNctfgTv1vAuX78rwKTtkwk+7nY6XjerFUUfPdmhRUN5pkNvpGN0A/TIK6GUTuAvo9rN4BBBAAIFoChC4iyZcAN9G4C6Am+9t6cs3bJDXu3SVG7duexvq0+ej2iWPwJ0zZUyOlGWHO59eSwb7KEDgzkcwhiOAgJ0ECNzFUjfv3b8rPy2Z7BS6S/9cJvn49d6S+flsTk8hcOccglM4vuy45ksY0XVsdANgegJ3apfDcXOHyIH/9oja4fCTZv0kW8ZcXt8wKwfuXN9xAnde222bAQTubNNKFoIAAgj4W4DAnb/FTfK8mAbu1DLUDneNOi5xCmupQNb3Q4OlcukMUa7U6MBdxB3ljAzc5cqSUuaMrSGF86R2rNcqgbuwgs9fuiOz/jwiPy446BSgjKqB6ujhMb3LSfECaUzyRlOGvwUI3PlbnOchgAACCNhBgMCdHbro3zUQuPOvt2We5u442NgsfuaXw6Re1aqRpiRw50xC4C423zrmik0BAnexqclcCCBgMYGAC9w9fPRQ1u5cLpv2rZP7D+7JhWvnpF7FplKxSPUYt+7k+eMyevZAOXXhhGOuLs0+kxJ5yjrNrSdwx5Gyntvh78Cdemdm/j1FFq6b5yjK3RGnOw9vkcHTQrQxRXKWlHYNuknyZ1J4fa+sHLjjSNm2kihhIq89tuMAAnd27CprQgABBPwiQODOL8zme0hsBO4ePnosQyZukz6jNzktsG61rDKxf0V5Pk0Sjws3OnBntiNlzbjDnWtznjwROXfptmzYcUHmLT4qK9afluOnb3rsYZki6WTaF8GiQodcgSdA4C7wes6KEUAAAQRiLkDgLuaGgTYDgbtA67jO9R47dVpa9AyRjbt2Oe4omjePpHn2WZ0zhA978PCh7DxwQC5fu+74YIs6tWVU926SNInzD/Wux7T6csRr2OQqLNhvwlcybMpU7UNRzeFLoM114Rwp6/OrwA02EiBwZ6NmshQEEPBVICADd67hqboVm0jj4LclXrx4vvo5jb9995Z8s2CUrN+zyvFxd8EsPYG7Bw/vy4+LJjntmPdB/a4+BwPPXT4tY+YMlqOnD4Z+L5mzhLRv0F2SuQmCue5O5u7Y1KiA9N7vS2DO3fN8ud91bLHcpaVdffV9ezLdvXYXfnQNUj6RJ/Lrypkye9n32ry+vFNGB+7cvZfugqB6QNR79MWMvnL1xmVtuNrBr2OjnvJ86ozaPx86uU8GTespd+/d0f65YPZi0r5hD0mR1Ldfis1f9bP8vDT05x91ufs6Uh937a9rADDimg6c2C2fTeni+JCvux3G9H49vlYaQ+DOSt2iVgQQQMBUAgTuTNUO/xUTG4E7Ve3Zi7elda+V8seK8D9yUh8f8FFJ6dGmqCSI7/5nuvsPHkuPL9fLyO92OhY9omeQdHqnkM8IKhTWvPNSWbv1nHavOtp28ZTXpGzRdNo/X7txX6txzqIjjrnnf/Wy1Kmaxednbd59UWq3+UvOXAg9tadEgTQyc2R1yZkl/A97rLbDnScEFag8efaW/LnyP5m76KgsXXcq0tDhPcpKp3cKez1C2GdobjC9AIE707eIAhFAAAEETChA4M6ETTF5SQTuTN6guCrv12XLpGnXbo7Hp0+TRmaPGC6lChbwuaR79+9LyOgxMn7GTK/zXbxyRd4K6SXL1m/4/w/fz8iCsWMlqGgR3c9VR+B+NGSI/PTHQu0eAnf66GYs/FNa9u7jGOzrkbT6nsIouwgQuLNLJ1kHAghEQyDgAnfKSO1UpsJsYZcvu5FFZax3Vzo9gTv1HNfQkS8hrrA6XQNSZgjcuQuA+XKkrGuIUK3V0/2ugazcL+bXAmBpUoX+MkzPdeXGJRk/d6jsObZDG+7uuFjXNfkSaDM6cOduh74m1VpqoUBfr3W7/pGxcwY7bnMNMLr2xtOxylE9V++OgmoOAne+djD2xhO4iz1LZkIAAQQCTIDAXYA1PGy5sRW4U/N5Olp2+vCqoo4e9XSpsF3nwescn27XPL8M7xEkTyeO71NX/t12Xl5q9YfjaFvXEJy7cN+gzqWlZ5uiPj1HDf554WFp2mmp477XqmTWdnl7NkVix8fsEriLiKN2v9u064J0GLDG6dhZd+v3GZUbLClA4M6SbaNoBBBAAIE4FiBwF8cNsODjCdxZsGlGl3zrzh35eOgwmbbgN8ejmr9WU0b36CHJkz4Trcf//s9KadSps9O9Ie+1ll5t3pf4EXZGuXv/vnQfMVImzprtGDusS2fp+EZz3c/1ZZc8drgLZyVwp/sVY6CIELjjNUAAgQAWCMjA3a4j22TEz/0cu3A9nTiJfFi/m5TIGxSjV8E1mKUm+7TlF5I3i/OuCXoDdxGPKFVzlcpXTt6v09mn3dmWbloo3/4+xrEuMwTu3K3fnZOnZrjuoqbG6Q3cqV53btJXCmbX/8sutbPZkOm9He+Lu4DmiXNHZdSsz+XspVMS1S5r7tZkdOBOPdP1PahYpJq0rNlelIfe6/HjxzJ7+fdaEDTsqhnUQJpWbyUJ4ifQPqR2tpu6cJys2h7+S8FOTfpIqXzl9T5G3H0dscOdbj6/DSRw5zdqHoQAAgjYTYDAnd06qnM9sRm4u3f/kfQauVGGTwn9g5iwq/Er2WXigIpOYbSIn1+y5qS81Cr0j9rVVaV0RlEhvYzpfPsdwcSZe6Vt3/BdzRu9nF0mD6wkKZMncsztOqZF3Vwyvm8FbTc8vdejR0+kz+iNMnjiNsctake+IV3LSKKE4Tv5mTlwp3YDXLP5rGzbd0k27bwg5Yo/L/06lJT48fX9+lftdlfzvT8d6y+S9zn5eVQ1yZMtlV5GxtlEgMCdTRrJMhBAAAEE/Cqg7zsuv5bEw0wuQODO5A2Ki/J2HjwozT7pLodOhG8z//WnfeSdenWjXc7ZixelVZ9PHTvXqYkqlSwh3w/8XDKkTes0r2vwq1blSvJVn96SNnVqXc//7tf50rb/AMdYdrjTxSYE7vQ5MSpUgMAdbwICCASwQEAG7tRxmBN++UJ2HdnqaL3aqeu9Op0kVbJno/06bN63Tsb/MswRzPK0m5rewN3Fq+dl3NwhcuC/PaH/f+VjWOzOvdvy3cIJsmr73+HfS5rgSFl36/fluFzXHQrV4vQG7tTY+pWbS8PKb+o6QliFzOb+86OoUFzY5e7+FVsWyaQFI7UhvobZ/BG4c93pUO3Sp46CdQ2DRvXyn7l4UsbMGSTHz4YfjeUuCOfan0pFa0jLmh9K4kRP6/ra2nF4sxZeDDuWVt1E4E4XnV8HEbjzKzcPQwABBOwkQODOTt30YS2xGbhTjz14/Jq0+GS50+5n6uNq97c3audye+So61GwavyPX1aVN2rn1L2S85fuyHu9V8qCZccd96jjbHt9UNzpma5HwWZI+4zMHFlNKpXKoPtZ7szc1WvmwN2aLWfl1dZ/OnYDfKXii1qP0jyr72cDVwMCd7pfH9sNJHBnu5ayIAQQQAABPwgQuPMDss0eQeDOZg2N6XKePHkiY6b/pO0yF3ZFFVjT+zx386p7Z345TOpVreo0zbFTp6VFzxDZuGuX4+MTeveSlvXryVNPRf2vudPnz0vLPp/KPxs36aqfHe7C6Qnc6X2bGacECNzxHiCAQAALBGTg7ok8keWb/5LJv412ar0KSjWr0TpaobtTF07IxPkjRO2+FnZ5CnbpDdy5C3tVLFJd3qnZTpIk9r4Lgzr+85vfRjkFl8yww527ndJeKVNXs0+YIOodHy5fvyQTfhkme45ud+qdL4E7dZzsx6/3luwZc3v90j9y+oAW/lLhR3WpoFqXpn0lR6Y8jntd+/nmy++L2vlN7+WPwN29+3dl6sLxsnLbEkdZvrxLjx4/kjnLp8n8VTMd9+d8Ia90aNhD0j7rfGzXyfPHZfTsgaK+JrTvsxIn0bwL5yjhleT6rWvy7e+jZePetU5jCdx5pfP7AAJ3fifngQgggIBdBAjc2aWTPq4jtgN36sjRybP3yft9VjpVUqZIOi3QlStLykgVqh3j+o3bLAMmbHF8LrhMRm18pueTel2Ru2eqIN2vE16S0oXTOd1/685Dad9/tXw374Dj42/Vyy1j+5STFMnCd8Lz9NCHjx5L3zGbZdDX4X8kptY2Y0Q1yfZCcqfbzBy4O33+trzRZZms2HBaq1nt8DdnTA15qcILXr3VANfAXvVymeSn4dUkbWp9gT1dD2GQJQQI3FmiTRSJAAIIIGAyAQJ3JmuIBcohcGeBJvmzxCvXr0vbfgNk/vLljsd+2KypDPqooyRO5P0H26hqdbdzXos6tWVU926SNEn40UwqnDd+xkzp+uVwx3SZM2SQsSE95aVyQR5Ddzdu3ZZeY8bIpNlznMpghzt9bxCBO31OjAoVIHDHm4AAAgEsEJCBO9VvT8GeHJlyS4PKb0rB7MW8hr/UPOp7PbVT3k9LJjvt/JUpbWbp0KinZH4+W6TXS2/gTt2ojiodO2ewI7ykPtakWkst0BVVOO3gf3tlyh9jnWpS95ohcKfqWLNjmYyfN8xho0JwH9T7RPJldT5+NyKe2vHsp7+/lb83/h7J1JfAnbpZ7WiojlRVz/V0qeNh1Q6Base1sKtayZrS4uW2kihh+M8SEXciVIG8T5r1k2wZc+n+14o/AneqGNcdGNXHXilbT5pUfSfK3edU2G7ppj9k5tKpTuHN5jVaa+9hvHjhx1mpOT2F896r87G8mC6rRxcVCvx11UynUF/YYAJ3ul8nvw0kcOc3ah6EAAII2E2AwJ3dOqpzPbEduFOPvXL9nrTps0pm/xW+A7P6eEjbYtKvYwlJEN/5+1T1uU27LkijDktE7XYXdqmjaMf2KS/Ppwn/b/quy1Jhu1+WHJXOg9c53dv+zQIy7JMykuTpBJEk5i89pu3Cd+PWA8fnPnqroAzsXFqSJok8PmyQCtt9PWOvhIzY4HSvek7nloUjHcdq5sCdu5CjCg5OHVxF8uWI+lhYFVrsNGitfDMr/I/aerYpKgM+KqX7SFqdryfDLCBA4M4CTaJEBBBAAAHTCRC4M11LTF8QgTvTt8i/BS7fsEFe79JVVHgt7JozcoSoY11jet26c0c+HjpMpi34zTFV+jRpZPaI4VKqYAGn6c9fuiwfDhwov634x/Hx1ClTSI/WreXdBvUjBfQO//ef9Bo91ikoGHYjgTt9nSNwp8+JUaECBO54ExBAIIAFAjZwp3qujtkcN2+oqKMyXa8Xn88qFQpXk4LZisrzqTNKkqefkack9EfUu/fvyI1b12T7oU2ydtcK2Xc8fCdj7f9XEieRd2t1lHKFqjjuiTi/L4E7tRucOqJTBfoiXlVL1JR6lZpKmpTOgTE194a9q2XWsu8cu7JFvM8sgTt3x5NmSZ9dVIhLhR0j7gStQo1HzxyUuSumy9YD691+ufoauFOTqHClCi8WyFY00vN8CVHuPLxFBk8L0eoqkrOktGvQTZI/k0L3v1b8FbhT74Z6jxZvWOBUW7HcZaRRcAvJmiFHpPf14rXz8uvKmbJs80Kne0rkDZLWtTpKSg9HMKuwojq2OeKOjxnSvCBNq7WSorlKOYVF1Y6TF66clVnLvpe1O1e4dSNwp/t18ttAAnd+o+ZBCCCAgN0ECNzZraM612NE4E49etm/p+XNrsvkzIXw//6vdp1TR69WLZsxUnUqADZi6g7p9oXzzxWlCqWVQZ1La/fEi+f8q8lLV+/KmB92ycjvdjoF4LwFx1QQTj1n3I+7neqoFZxZ+nUoKcXyp4l09O2J0zdl4NdbZdLPe53uqVstq0zsX9FtKNDMgTu1iB37L0vTTn/L3sNXHWtS3gM7lZLgshndBiOPnbohISM2yozfDznuyZIxmcwZW0NKFkyr861jmJ0ECNzZqZusBQEEEEDAXwIE7vwlbZ/nELizTy9jvJJHjx9LvwlfybApUx1zVS1TWqYM6C8qGBcb16/LlknTrt2cpgp5r7X0avO+xHfZ6WHf0aPyXt9+TkfLqhvVbneVSpaQvNmyyc1bt2TNtm2yanP4tvaudRK409c5Anf6nBgVKkDgjjcBAQQCWCCgA3eq7/uO75RvfhvtNnQXnfdChe0aVHpDXg2qL/HjxXc7hS+BOzXBrTs3ZfLvo2X97lVO86ln5XmxgOR+Mb8kiJ9ATl38T/Yc2+4UtFM7rl29cdlxn1kCdypI+Nua2fLz0vDv1cOKVEeVqtBdkkRJ5Mad69oOgsfOHHasQYW9cr+QT2b8PcXxMb2BO2WWKEFiuX4r/Jc9Kmimnpc8SQrteZv3/xvpffAUolRhMRVIm73se62WuhWbSOPgtyPt+hbVu+QauIvOe+d6j7ud+NSYazevyOTfx2i73bleER3u3L8j+0/skr3HdkYap/rTpm5nUbs4RnW521FPjVfBOxVkVWFRd89x1yMCd7HxVsTuHATuYteT2RBAAIEAEiBwF0DNjrhUowJ39+4/kl4jN8rwKTucZNWudRMHVJRnUySOJK52Tus27F+Z8NOeSJ/Lky2VVAvKKJkzJpP7Dx7L2i3ntGNNI+5Sp25S4a/vhwZL5dIZouzouYt3pM2nq0Ttdud6qcCdOiL1uVSJtflXbz4r/2w4E2mcnmBfp8HrZOLM8JDe6hl1pHzx9F7fNhUmVEe+Llod+kdoRfI+Jz+PqibKwdulXCo0C/9jnjZN88nInkGRdvtTuwOOmbZLPh641q13ULF0kjd76PMuXb0nqzadkX+3nY80dkjX0tKlVWG3AT1vtfJ56wsQuLN+D1kBAggggID/BQjc+d/c6k8kcGf1DsZi/cdOnZYWPUOcAm6ewnDRfeyZCxfk7V69ZeWm8GOmShUsKNMGD5KsmSL/Bd2WvXvlo8FDI4Xuonp+++bNtPDe6B+na8MI3OnrFoE7fU6MChUgcMebgAACASwQ8IE71fvzV87I9MXfyMa9kX8B4Mu7oYJEDSu/KWUKVPQYtlPz+Rq4U/eooNR3f06IFLqLqr6KRapJybzlZeTP/R3DzBK4UwWpY32nL54kq7Yv1c0cdhSsCoNFPJJWb+BO7aKnjgz+Y91cOXDCeacJT0WoY2dbvNxGSuYrF2kHuNt3b8k3C0bJ+j2hYcguzT6TEnnK6l6PGujPwF2Y+8y/p8iKrYt8qlMNVrvhtXj5fUn/XCav96ow4r+7VsrUP8bJzTs3vI5XA5S1Ciyq/i7b/KfjHgJ3uvj8OojAnV+5eRgCCCBgJwECd3bqpg9rMSpwp0o4ePyadnTr+u3OIa1JAypJ68Z5I+0ip+5Robshk7bJ6O+dd63TsyS1O9uY3uWlbFHn3cY93Xvh8l3p8eV6mTJ3v57pncao3fBG9AySXFlSerzX7DvcqcJVjcMmb5fPxob/HkUvRvKkCaVb6yJa2M7d0b1652GctQUI3Fm7f1SPAAIIIBA3AgTu4sbdyk8lcGfl7sVy7a6BK0/HvcbksWoXvYETJ8mgb5yP+Jr55TCpV7Wq26kvXrkio6b9KBNnz3Y66tZ1sDpy9tMP2krLevVk+Pc/SP+vvtaGELjT1zECd/qcGBUqQOCONwEBBAJYgMDd/5v/6PEjbTevP//9xeOxpZ7eExUSqlaipgQXf1VSJPX8i5Cw+6MTuFP33rt/V5ZuXii/rpwRZYBJ7RBWu/zr8lpQQzl25qB8NqWLo3QVWGtXv5skTZIs0nLW7FjmFGJrHPyW1K/cXPeXR3Tu92VNNUrVltrlG0uyJMnF9Vm+BO46NgqRJE8nlVlLv/MaOqtYpLp23GraVM+7dThx7qiMmvW5qCNUVZhPza2Cl75c/g7cqdoePHwgG/eukfmrZ8p/5yLvtuFav1pT3QpNpGyBypIoYSLdy1OhO7U74Zzl07x+XeXOXEDefvUDyZQms0xb9LUs3RR+jG2HRj0lqGDlSM+9efu6diz0jkOhv7iLqgcqYBnxa8HTLoCeFhfT+3WjWWQggTuLNIoyEUAAAfMJELgzX0/8UpGRgTu1g9rk2fvk/T4rndaidoab9kWwx7Da48dPtCNp+4/fLKs2nfXqkDplYunxflF5v0k+SZlc//fEoT/LPZJ5i4/K4InbZOeB8B3IPT1U7TDXs01Ref3V7F5DZlYI3Kl1Ku9f/z6mhe70GKh7KpZML59+WMLtUb9eG8YAWwkQuLNVO1kMAggggICfBAjc+QnaRo8hcGejZsZkKbfu3JGPhw6TaQt+c0xTNzhYvu7bR55NkSImU0e6d+Ou3dK4cxc5e/Gi43Mt6tSWUd3VLzKTuH3WkydP5MSZMzJnyd+yYsNG2bxnt1y+dl1UyK5s4SLyWuWKUqdKFUmbOrV2vwr0EbhrK2qHQr0XgTu9UoxTAgTueA8QQCCABQjcuTRfBYSu3bwqh0/t1/53/OxhOXv5tNMRoypg90LaLJLrhXxSIFsRyZohl08hpOgG7sJKVcehbtm/XnYc3iyHTu3TjpBVIbucmfJIoRwltGCSOq5TXb6EhKITmIvIF5P71Zo27VsrWw9skOPnjmhrUsG67JlyS4FsRaVsgUra7mdPSeh/Johp4E4FyNT35IdO7pN1u1bI9sObtR5HdCyZJ0jSp8kUaVc7T2tWOwq2rNlem8OXKy4Cd2H1qXdRvUM7D2+W/Sd2y7Gzh+XuvTvaGrKmzyF5MhfQ3qmcmfL69I67rl8FWg+f3CdbD26Q3Ue3a+7qUn1QX0flCwVL3iyFJGGChD7tAEngzpc3LXbHEriLXU9mQwABBAJIgMBdADU74lKNDNyp51y5fk/a9Fkls/864iSsdkUb2KmUJE4U36P8w0ePZeueS/LXqv9kzeazsnHnBbl87Z42Xu1iVzx/GqlZObMW/kqRzLegnetDVThu/Y7zsnj1Se0I2W17L2nHyapd3Irme04qlEgvL1V4QcoUTuc1aBc2t1UCd2H1RvRWR8fuPnhZjp++qX1aHdVbIFdqzb1e9aySL0cqjpAN0H9nuC6bwB0vAgIIIIAAAr4LELjz3SzQ7yBwF+hvAOtHAAEEoiFA4C4aaNyCAAJ2ESBwZ5dOeljHzsNbZPC0EMdna5SqJW++/L4kTBCzXxRZhc2XQJZV1mT3OlXgb+rCcY6jhlX4L6TFYMn5Ql67L91S6yNwZ6l2USwCCCBgJgECd2bqBrUggAACFhEgcGeRRlEmAggggICpBAjcmaodliiGwJ0l2kSRCCCAgLkECNyZqx9UgwACfhUgcOdXbv8/bNX2v+WrX750PNjXY2L9X3HsPpHAXex6+mO267euybi5Q2TXka3a46J7VK8/ag3kZxC4C+Tus3YEEEAgRgIE7mLEx80IIIBAYAoQuAvMvrNqBBBAAIGYCRC4i5lfIN5N4C4Qu86aEUAAgRgKELiLISC3I4CAlQUI3Jm4e+qI0+//+koSJUgs2TLklGwZc2nHq6pjN/VcDx4+kBlLJstf6+c7hndo1FM7cjZQLgJ3/u/0rytnyK6j2yRTmhflhXRZpUjOEpLu2Qy6C1FHOQ+f2U+u3ris3VMsd2lpV7+bJE2STPccDDRegMCd8cY8AQEEELCpAIE7mzaWZSGAAAJGChC4M1KXuRFAAAEE7CpA4Jm5viQAACAASURBVM6unTVuXQTujLNlZgQQQMC2AgTubNtaFoYAAt4FCNx5N4qzEa5hsfTPZZKPX+8tmZ/PpqumE+eOytg5g+XUhRPaeF/v1/UQkw8icOf/Bq3ZsUzGzxvmeHDdik2kcfDbEi9ePK/FPHr8SOYsnybzV82M1v1eH8CAWBMgcBdrlEyEAAIIBJoAgbtA6zjrRQABBGJBgMBdLCAyBQIIIIBAwAkQuAu4lsd4wQTuYkzIBAgggEDgCRC4C7yes2IEEHAIELgz8ctw/8F9mbboa1m6aaGjysZV35Y6FV6X+PHiR1n5tZtXZPLvY2TzvnWOcZWK1pCWNT+UxImeNvGqY7c0Anex66lntgMndsuQ6b3l7r072nB1JGz7hj0kU9rMUd7+RJ7I2p0r5NvfxzjufTpxEuncpK8UzF5Uz6MZ40cBAnd+xOZRCCCAgL0ECNzZq5+sBgEEEPCLAIE7vzDzEAQQQAABmwkQuLNZQ/2wHAJ3fkDmEQgggIDdBAjc2a2jrAcBBHwQIHDnA1ZcDHXdLUwFkGqUqi2vlqknqZKnjlTSkydP5OiZgzJ3xXTZemC94/NpUqWT9g26S+7MBeJiGXH2TAJ3/qe/fuuqfLNglGze/6/j4Tky5ZbXq74j+bMVcRsWvXPvtizf8peo42hv3rnhuO+l0nWkeY3WkihhIv8v5H/s3QvYft1cL/of2cpup6iUDistuiKLSHZOlSRERSKHlWIRUrFir1IqigprpRMt2bVTcurA0nIoVAo5tCwWtV+2DuSY5bBSEpfDvn7eeed+7/d+nmeO+Yx7znvM8bmvq+vK/z/HnGN8fuN55rzn//uO4YqnCgjcmSAECBAgMFFA4G4inGYECBDoWUDgrufqGzsBAgQITBUQuJsq1287gbt+a2/kBAgQmCwgcDeZTkMCBNoXELg78hq+7/3/GL/8zJ+Ll/3FCy/S0wzeXeVzvziu8nlXi8tc+jIf+7u3vPNN8fo3XxBve+ebL3bsnW9697jJdW45alvPIycp6p7AXRFXtYNzZcXHPP2R/7JS3ebEV/yMz4sv+ryrxed+xud/7I/e/8H3x1+++YL4y7e87mLHXvPK14l/9w3fE1e43BWr9cuJ6gkI3NWzdCYCBAh0JiBw11nBDZcAAQI1BATuaig6BwECBAj0JiBw11vFzz9egbvzGzoDAQIEuhMQuOuu5AZMgMDHBQTuGpgN7/xf74hfffaj45X/38uLe/t/XOZT4ttufs+44TVvcuY2tMUnb6CBwN0yRfrwRz4cL3zV8+PXf/+xFwvSjenRda92g7jLze8duTKjz3EKCNwdZ130igABAg0ICNw1UCRdJECAwLEJCNwdW0X0hwABAgRaEBC4a6FKx9VHgbvjqofeECBAoAkBgbsmyqSTBAgcRkDg7jCu1c/6gQ/+c/zBK559sS03T7tQhpZu81V3jitd8cpxiejz67XAXfWpOPqEH42Pxhve9lfx23/0hItsb3zaCTJgd4uvuE187XVuGZ946U8afS0Hzi8gcDe/uSsSIEBgJQICdysppGEQIEBgTgGBuzm1XYsAAQIE1iLQ578IrKV6y4xD4G4Zd1clQIBA0wICd02XT+cJEDifgMDd+fxmb/3+D/xTvPaNfx6vev3L403veEO84e1/9S8riOV2nVf67KvEl1zpmnGtL7puXP5TP6PboN2mMAJ3s0/Ri13wox/9aLz1nW+KV//VK+KCN7wm3vLOv/2XbY9za+QrffaV44v/1dXjGle+Tlzlc68al/7fLr18p/XgTAGBuzOJHECAAAEC+wUE7swMAgQIECgWELgrJtOAAAECBAh0+p/gK/x5BATuzqOnLQECBDoVELjrtPCGTYBACgjcmQcECBAgUCwgcFdMpgEBAgQIXCggcGcmECBAgECxgMBdMZkGBAgQIEBA4M4cKBYQuCsm04AAAQIEBO7MAQIEOhYQuOu4+IZOgACBqQICd1PltCNAgED3AgJ33U8BAAQIECgXELgrN9OCAAECBAjYUtYcKBUQuCsVczwBAgQIhMCdSUCAQMcCAncdF9/QCRAgMFVA4G6qnHYECBDoXkDgrvspAIAAAQLlAgJ35WZaECBAgAABgTtzoFRA4K5UzPEECBAgIHBnDhAg0LOAwF3P1Td2AgQITBQQuJsIpxkBAgQICNyZAwQIECBQLCBwV0ymAQECBAgQsKWsOVAsIHBXTKYBAQIECFjhzhwgQKBjAYG7jotv6AQIEJgqIHA3VU47AgQIdC8gcNf9FABAgACBcgGBu3IzLQgQIECAgBXuzIFSAYG7UjHHEyBAgIAV7swBAgR6FhC467n6xk6AAIGJAgJ3E+E0I0CAAAGBO3OAAAECBIoFBO6KyTQgQIAAAQJWuDMHigUE7orJNCBAgAABK9yZAwQIdCwgcNdx8Q2dAAECUwUE7qbKaUeAAIHuBQTuup8CAAgQIFAuIHBXbqYFAQIECBCwwp05UCogcFcq5ngCBAgQsMKdOUCAQM8CAnc9V9/YCRAgMFFA4G4inGYECBAgIHBnDhAgQIBAsYDAXTGZBgQIECBAwAp35kCxgMBdMZkGBAgQIGCFO3OAAIGOBQTuOi6+oRMgQGCqgMDdVDntCBAg0L2AwF33UwAAAQIEygUE7srNtCBAgAABAla4MwdKBQTuSsUcT4AAAQJWuDMHCBDoWUDgrufqGzsBAgQmCgjcTYTTjAABAgQE7swBAgQIECgWELgrJtOAAAECBAhY4c4cKBYQuCsm04AAAQIErHBnDhAg0LGAwF3HxTd0AgQITBUQuJsqpx0BAgS6FxC4634KACBAgEC5gMBduZkWBAgQIEDACnfmQKmAwF2pmOMJECBAwAp35gABAj0LCNz1XH1jJ0CAwEQBgbuJcJoRIECAgMCdOUCAAAECxQICd8VkGhAgQIAAASvcmQPFAgJ3xWQaECBAgIAV7swBAgQ6FhC467j4hk6AAIGpAgJ3U+W0I0CAQPcCAnfdTwEABAgQKBcQuCs304IAAQIECFjhzhwoFRC4KxVzPAECBAhY4c4cIECgZwGBu56rb+wECBCYKCBwNxFOMwIECBAQuDMHCBAgQKBYQOCumEwDAgQIECBghTtzoFhA4K6YTAMCBAgQsMKdOUCAQMcCAncdF9/QCRAgMFVA4G6qnHYECBDoXkDgrvspAIAAAQLlAgJ35WZaECBAgAABK9yZA6UCAnelYo4nQIAAASvcmQMECPQsIHDXc/WNnQABAhMFBO4mwmlGgAABAgJ35gABAgQIFAsI3BWTaUCAAAECBKxwZw4UCwjcFZNpQIAAAQJWuDMHCBDoWEDgruPiGzoBAgSmCgjcTZXTjgABAt0LCNx1PwUAECBAoFxA4K7cTAsCBAgQIGCFO3OgVEDgrlTM8QQIECBghTtzgACBngUE7nquvrETIEBgooDA3UQ4zQgQIEBA4M4cIECAAIFiAYG7YjINCBAgQICAFe7MgWIBgbtiMg0IECBAwAp35gABAh0LCNx1XHxDJ0CAwFQBgbupctoRIECgewGBu+6nAAACBAiUCwjclZtpQYAAAQIErHBnDpQKCNyVijmeAAECBKxwZw4QINCzgMBdz9U3dgIECEwUELibCKcZAQIECAjcmQMECBAgUCwgcFdMpgEBAgQIELDCnTlQLCBwV0ymAQECBAhY4c4cIECgYwGBu46Lb+gECBCYKiBwN1VOOwIECHQvIHDX/RQAQIAAgXIBgbtyMy0IECBAgIAV7syBUgGBu1IxxxMgQICAFe7MAQIEehYQuOu5+sZOgACBiQICdxPhNCNAgAABgTtzgAABAgSKBQTuisk0IECAAAECVrgzB4oFBO6KyTQgQIAAASvcmQMECHQsIHDXcfENnQABAlMFBO6mymlHgACB7gUE7rqfAgAIECBQLiBwV26mBQECBAgQsMKdOVAqIHBXKuZ4AgQIELDCnTlAgEDPAgJ3PVff2AkQIDBRQOBuIpxmBAgQICBwZw4QIECAQLGAwF0xmQYECBAgQMAKd+ZAsYDAXTGZBgQIECBghTtzgACBjgUE7jouvqETIEBgqoDA3VQ57QgQINC9gMBd91MAAAECBMoFBO7KzbQgQIAAAQJWuDMHSgUE7krFHE+AAAECVrgzBwgQ6FlA4K7n6hs7AQIEJgoI3E2E04wAAQIEBO7MAQIECBAoFhC4KybTgAABAgQIWOHOHCgWELgrJtOAAAECBKxwZw4QINCxgMBdx8U3dAIECEwVELibKqcdAQIEuhcQuOt+CgAgQIBAuYDAXbmZFgQIECBAwAp35kCpgMBdqZjjCRAgQMAKd+YAAQI9Cwjc9Vx9YydAgMBEAYG7iXCaESBAgIDAnTlAgAABAsUCAnfFZBoQIECAAAEr3JkDxQICd8VkGhAgQICAFe7MAQIEOhYQuOu4+IZOgACBqQICd1PltCNAgED3AgJ33U8BAAQIECgXELgrN9OCAAECBAhY4c4cKBUQuCsVczwBAgQIWOHOHCBAoGcBgbueq2/sBAgQmCggcDcRTjMCBAgQELgzBwgQIECgWEDgrphMAwIECBAgYIU7c6BYQOCumEwDAgQIELDCnTlAgEDHAgJ3HRff0AkQIDBVQOBuqpx2BAgQ6F5A4K77KQCAAAEC5QICd+VmWhAgQIAAASvcmQOlAgJ3pWKOJ0CAAAEr3JkDBAj0LCBw13P1jZ0AAQITBQTuJsJpRoAAAQICd+YAAQIECBQLCNwVk2lAgAABAgSscGcOFAsI3BWTaUCAAAECVrgzBwgQ6FhA4K7j4hs6AQIEpgoI3E2V044AAQLdCwjcdT8FABAgQKBcQOCu3EwLAgQIECBghTtzoFRA4K5UzPEECBAgYIU7c4AAgZ4FBO56rr6xEyBAYKKAwN1EOM0IECBAQODOHCBAgACBYgGBu2IyDQgQIECAgBXuzIFiAYG7YjINCBAgQMAKd+YAAQIdCwjcdVx8QydAgMBUAYG7qXLaESBAoHsBgbvupwAAAgQIlAsI3JWbaUGAAAECBKxwZw6UCgjclYo5ngABAgSscGcOECDQs4DAXc/VN3YCBAhMFBC4mwinGQECBAgI3JkDBAgQIFAsIHBXTKYBAQIECBCwwp05UCwgcFdMpgEBAgQIWOHOHCBAoGMBgbuOi2/oBAgQmCogcDdVTjsCBAh0LyBw1/0UAECAAIFyAYG7cjMtCBAgQICAFe7MgVIBgbtSMccTIECAgBXuzAECBHoWELjrufrGToAAgYkCAncT4TQjQIAAAYE7c4AAAQIEigUE7orJNCBAgAABAla4MweKBQTuisk0IECAAAEr3JkDBAh0LCBw13HxDZ0AAQJTBQTupsppR4AAge4FBO66nwIACBAgUC4gcFdupgUBAgQIELDCnTlQKiBwVyrmeAIECBCwwp05QIBAzwICdz1X39gJECAwUUDgbiKcZgQIECAgcGcOECBAgECxgMBdMZkGBAgQIEDACnfmQLGAwF0xmQYECBAgYIU7c4AAgY4FBO46Lr6hEyBAYKqAwN1UOe0IECDQvYDAXfdTAAABAgTKBQTuys20IECAAAECVrgzB0oFBO5KxRxPgAABAla4MwcIEOhZQOCu5+obOwECBCYKCNxNhNOMAAECBATuzAECBAgQKBYQuCsm04AAAQIECFjhzhwoFhC4KybTgAABAgSscGcOECDQsYDAXcfFN3QCBAhMFRC4myqnHQECBLoXELjrfgoAIECAQLmAwF25mRYECBAgQMAKd+ZAqYDAXamY4wkQIEDACnfmAAECPQsI3PVcfWMnQIDARAGBu4lwmhEgQICAwJ05QIAAAQLFAgJ3xWQaECBAgAABK9yZA8UCAnfFZBoQIECAgBXuzAECBDoWELjruPiGToAAgakCAndT5bQjQIBA9wICd91PAQAECBAoFxC4KzfTggABAgQIWOHOHCgVELgrFXM8AQIECFjhzhwgQKBnAYG7nqtv7AQIEJgoIHA3EU4zAgQIEBC4MwcIECBAoFhA4K6YTAMCBAgQIGCFO3OgWEDgrphMAwIECBCwwp05QIBAxwICdx0X39AJECAwVUDgbqqcdgQIEOheQOCu+ykAgAABAuUCAnflZloQIECAAAEr3JkDpQICd6VijidAgAABK9yZAwQI9CwgcNdz9Y2dAAECEwUE7ibCaUaAAAECAnfmAAECBAgUCwjcFZNpQIAAAQIErHBnDhQLCNwVk2lAgAABAla4MwcIEOhYQOCu4+IbOgECBKYKCNxNldOOAAEC3QsI3HU/BQAQIECgXEDgrtxMCwIECBAgYIU7c6BUQOCuVMzxBAgQIGCFO3OAAIGeBQTueq6+sRMgQGCigMDdRDjNCBAgQEDgzhwgQIAAgWIBgbtiMg0IECBAgIAV7syBYgGBu2IyDQgQIEDACnfmAAECHQsI3HVcfEMnQIDAVAGBu6ly2hEgQKB7AYG77qcAAAIECJQLCNyVm2lBgAABAgSscGcOlAoI3JWKOZ4AAQIErHBnDhAg0LOAwF3P1Td2AgQITBQQuJsIpxkBAgQICNyZAwQIECBQLCBwV0ymAQECBAgQsMKdOVAsIHBXTKYBAQIECFjhzhwgQKBjAYG7jotv6AQIEJgqIHA3VU47AgQIdC8gcNf9FABAgACBcgGBu3IzLQgQIECAgBXuzIFSAYG7UjHHEyBAgIAV7swBAgR6FhC467n6xk6AAIGJAgJ3E+E0I0CAAAGBO3OAAAECBIoFBO6KyTQgQIAAAQJWuDMHigUu8oW9uLUGBAgQIEDgQgGhfzOBAIFeBDw/91Jp4yRAgMBhBTw/H9bX2QkQILAWAd8/1lJJ4yBAgMCyAr5/LOvv6gQIECDQgICbZQNFOrIu+sJ+ZAXRHQIECDQq4Bmk0cLpNgECxQKen4vJNCBAgACBPQKen00LAgQIEBgj4PvHGCXHECBAgMBZAr5/nCXk7wkQIECgewE3y+6nQDGAL+zFZBoQIECAgH8wNAcIEOhYwPNzx8U3dAIECFQU8A6vIqZTESBAYMUCvn+suLiGRoAAgRkFfP+YEdulCBAgQKBNATfLNuu2ZK99YV9S37UJECCwHgHPIOuppZEQIHC6gOdnM4QAAQIEagh4fq6h6BwECBBYv4DvH+uvsRESIEBgDgHfP+ZQdg0CBAgQaFrAzbLp8uk8AQJHJrD7Qsvv2CMrkO4QIECAAAECBAgclYDn56Mqh84QIECAAAECBAgQWLWA7x+rLq/BESBAgAABAgTmFRAGmdfb1QgQWLeAL+zrrq/RESBAgAABAgQI1BXw/FzX09kIECBAgAABAgQIEDhZwPcPs4MAAQIECBAgQKCagMBdNUonIkCAQPjCbhIQIECAAAECBAgQGC/g+Xm8lSMJECBAgAABAgQIEDifgO8f5/PTmgABAgQIECBAYEtA4M50IECAQD0BX9jrWToTAQIECBAgQIDA+gU8P6+/xkZIgAABAgQIECBA4FgEfP84lkroBwECBAgQIEBgBQICdysooiEQIHA0Ar6wH00pdIQAAQIECBAgQKABAc/PDRRJFwkQIECAAAECBAisRMD3j5UU0jAIECBAgAABAscgIHB3DFXQBwIE1iLgC/taKmkcBAgQIECAAAECcwh4fp5D2TUIECBAgAABAgQIEEgB3z/MAwIECBAgQIAAgWoCAnfVKJ2IAAECvrCbAwQIECBAgAABAgQKBPyDVwGWQwkQIECAAAECBAgQOJeA7x/n4tOYAAECBAgQIEBgW0DgznwgQIBAPQFf2OtZOhMBAgQIECBAgMD6BTw/r7/GRkiAAAECBAgQIEDgWAR8/ziWSugHAQIECBAgQGAFAgJ3KyiiIRAgcDQCvrAfTSl0hAABAgQIECBAoAEBz88NFEkXCRAgQIAAAQIECKxEwPePlRTSMAgQIECAAAECxyAgcHcMVdAHAgTWIuAL+1oqaRwECBAgQIAAAQJzCHh+nkPZNQgQIECAAAECBAgQSAHfP8wDAgQIECBAgACBagICd9UonYgAAQIECBAgQIAAAQIECBAgQIAAAQIECBAgQIAAAQIECBAgQIAAAQIE1iwgcLfm6hobAQIECBAgQIAAAQIECBAgQIAAAQIECBAgQIAAAQIECBAgQIAAAQIECFQTELirRulEBAgQIECAAAECBAgQIECAAAECBAgQIECAAAECBAgQIECAAAECBAgQILBmAYG7NVfX2AgQIECAAAECBAgQIECAAAECBAgQIECAAAECBAgQIECAAAECBAgQIECgmoDAXTVKJyJAgAABAgQIECBAgAABAgQIECBAgAABAgQIECBAgAABAgQIECBAgACBNQsI3K25usZGgAABAgQIECBAgAABAgQIECBAgAABAgQIECBAgAABAgQIECBAgAABAtUEBO6qUToRAQIECBAgQIAAAQIECBAgQIAAAQIECBAgQIAAAQIECBAgQIAAAQIECKxZQOBuzdU1NgIECBAgQIAAAQIECBAgQIAAAQIECBAgQIAAAQIECBAgQIAAAQIECBCoJiBwV43SiQgQIECAAAECBAgQIECAAAECBAgQIECAAAECBAgQIECAAAECBAgQIEBgzQICd2uurrERIECAAAECBAgQIECAAAECBAgQIECAAAECBAgQIECAAAECBAgQIECAQDUBgbtqlE5EgAABAgQIECBAgAABAgQIECBAgAABAgQIECBAgAABAgQIECBAgAABAmsWELhbc3WNjQABAgQIECBAgAABAgQIECBAgAABAgQIECBAgAABAgQIECBAgAABAgSqCQjcVaN0IgIECMRHdwz8jjUpCBAgQIAAAQIECJws4PnZ7CBAgAABAgQIECBAYC4B3z/mknYdAgQIECBAgEAHAsIgHRTZEAkQmE3AF/bZqF2IAAECBAgQIEBgBQKen1dQREMgQIAAAQIECBAg0IiA7x+NFEo3CRAgQIAAAQItCAjctVAlfSRAoBUBX9hbqZR+EiBAgAABAgQIHIOA5+djqII+ECBAgAABAgQIEOhDwPePPupslAQIECBAgACBWQQE7mZhdhECBDoR8IW9k0IbJgECBAgQIECAQBUBz89VGJ2EAAECBAgQIECAAIERAr5/jEByCAECBAgQIECAwDgBgbtxTo4iQIDAGAFf2McoOYYAAQIECBAgQIDAhQKen80EAgQIECBAgAABAgTmEvD9Yy5p1yFAgAABAgQIdCAgcNdBkQ2RAIHZBHxhn43ahQgQIECAAAECBFYg4Pl5BUU0BAIECBAgQIAAAQKNCPj+0UihdJMAAQIECBAg0IKAwF0LVdJHAgRaEfCFvZVK6ScBAgQIECBAgMAxCHh+PoYq6AMBAgQIECBAgACBPgR8/+ijzkZJgAABAgQIEJhFQOBuFmYXIUCgEwFf2DsptGESIECAAAECBAhUEfD8XIXRSQgQIECAAAECBAgQGCHg+8cIJIcQIECAAAECBAiMExC4G+fkKAIECIwR8IV9jJJjCBAgQIAAAQIECFwo4PnZTCBAgAABAgQIECBAYC4B3z/mknYdAgQIECBAgEAHAgJ3HRTZEAkQmE3AF/bZqF2IAAECBAgQIEBgBQKen1dQREMgQIAAAQIECBAg0IiA7x+NFEo3CRAgQIAAAQItCAjctVAlfSRAoBUBX9hbqZR+EiBAgAABAgQIHIOA5+djqII+ECBAgAABAgQIEOhDwPePPupslAQIECBAgACBWQQE7mZhdhECBDoR8IW9k0IbJgECBAgQIECAQBUBz89VGJ2EAAECBAgQIECAAIERAr5/jEByCAECBAgQIECAwDgBgbtxTo4iQIAAAQIECBAgQIAAAQIECBAgQIAAAQIECBAgQIAAAQIECBAgQIAAgc4FBO46nwCGT4AAAQIECBAgQIAAAQIECBAgQIAAAQIECBAgQIAAAQIECBAgQIAAAQLjBATuxjk5igCBdQrsLiF/7KP0O/vYK6R/BAgQIECAAIF1C3h+Xnd9jY4AAQIECBAgQIDAMQn4/nFM1dAXAgQIECBAYA0Cnq8qVlF4oyKmUxEg0JyAG0pzJdNhAgQIECBAgACBBQU8Py+I79IECBAgQIAAAQIEOhPw/aOzghsuAQIECBAgcHABz1cViQXuKmI6FQECzQm4oTRXMh0mQIAAAQIECBBYUMDz84L4Lk2AAAECBAgQIECgMwHfPzoruOESIECAAAECBxfwfFWRWOCuIqZTESDQnIAbSnMl02ECBAgQIECAAIEFBTw/L4jv0gQIECBAgAABAgQ6E/D9o7OCGy4BAgQIECBwcAHPVxWJBe4qYjoVAQLNCVzkhvLRjx7X/eUSl7jYr2i/s5ubYjpMgAABAgQIEFiVwEUemJ/0kN87qsHd+SG32O2P5+ejqpDOECBAgAABAgQIECgS8P6+iMvBBAgQIECAAIEzBTxfnUk0/gAvn8dbOZIAgfUJuKGsr6ZGRIAAAQIECBAgcDgBgbvD2TozAQIECBAgQIAAAQIXFfD+3owgQIAAAQIECNQV8HxV0VPgriKmUxEg0JyAG0pzJdNhAgQIECBAgACBBQUE7hbEd2kCBAgQIECAAAECnQl4f99ZwQ2XAAECBAgQOLiA56uKxAJ3FTGdigCB5gTcUJormQ4TIECAAAECBAgsKCBwtyC+SxMgQIAAAQIECBDoTMD7+84KbrgECBAgQIDAwQU8X1UkFririOlUBAg0J+CG0lzJdJgAAQIECBAgQGBBAYG7BfFdmgABAgQIECBAgEBnAt7fd1ZwwyVAgAABAgQOLuD5qiKxwF1FTKciQKA5ATeU5kqmwwQIECBAgAABAgsKCNwtiO/SBAgQIECAAAECBDoT8P6+s4IbLgECBAgQIHBwAc9XFYkF7ipiOhUBAs0JuKE0VzIdJkCAAAECBAgQWFBA4G5BfJcmQIAAAQIECBAg0JmA9/edFdxwCRAgwQWEsAAAIABJREFUQIAAgYMLeL6qSCxwVxHTqQgQaE7ADaW5kukwAQIECBAgQIDAggICdwviuzQBAgQIECBAgACBzgS8v++s4IZLgAABAgQIHFzA81VFYoG7iphORYBAcwJuKM2VTIcJECBAgAABAgQWFBC4WxDfpQkQIECAAAECBAh0JuD9fWcFN1wCBAgQIEDg4AKeryoSC9xVxHQqAgSaE3BDaa5kOkyAAAECBAgQILCggMDdgvguTYAAAQIECBAgQKAzAe/vOyu44RIgQIAAAQIHF/B8VZFY4K4iplMRINCcgBtKcyXTYQIECBAgQIAAgQUFBO4WxHdpAgQIECBAgAABAp0JeH/fWcENlwABAgQIEDi4gOerisQCdxUxnYoAgeYE3FCaK5kOEyBAgAABAgQILCggcLcgvksTIECAAAECBAgQ6EzA+/vOCm64BAgQIECAwMEFPF9VJBa4q4jpVAQINCfghtJcyXSYAAECBAgQIEBgQQGBuwXxXZoAAQIECBAgQIBAZwLe33dWcMMlQIAAAQIEDi7g+aoiscBdRUynIkCgOQE3lOZKpsMECBAgQIAAAQILCgjcLYjv0gQIECBAgAABAgQ6E/D+vrOCGy4BAgQIECBwcAHPVxWJBe4qYjoVAQLNCbihNFcyHSZAgAABAgQIEFhQQOBuQXyXJkCAAAECBAgQINCZgPf3nRXccAkQIECAAIGDC3i+qkgscFcR06kIEGhOwA2luZLpMAECBAgQIECAwIICAncL4rs0AQIECBAgQIAAgc4EvL/vrOCGS4AAAQIECBxcwPNVRWKBu4qYTkWAQHMCbijNlUyHCRAgQIAAAQIEFhQQuFsQ36UJECBAgAABAgQIdCbg/X1nBTdcAgQIECBA4OACnq8qEgvcVcR0KgIEmhNwQ2muZDpMgAABAgQIECCwoIDA3YL4Lk2AAAECBAgQIECgMwHv7zsruOESIECAAAECBxfwfFWRWOCuIqZTESDQnIAbSnMl02ECBAgQIECAAIEFBQTuFsR3aQIECBAgQIAAAQKdCXh/31nBDZcAAQIECBA4uIDnq4rEAncVMZ2KAIHmBNxQmiuZDhMgQIAAAQIECCwoIHC3IL5LEyBAgAABAgQIEOhMwPv7zgpuuAQIECBAgMDBBTxfVSQWuKuI6VQECDQn4IbSXMl0mAABAgQIECBAYEEBgbsF8V2aAAECBAgQIECAQGcC3t93VnDDJUCAAAECBA4u4PmqIrHAXUVMpyJAoDkBN5TmSqbDBAgQIECAAAECCwoI3C2I79IECBAgQIAAAQIEOhPw/r6zghsuAQIECBAgcHABz1cViQXuKmI6FQECzQm4oTRXMh0mQIAAAQIECBBYUEDgbkF8lyZAgAABAgQIECDQmYD3950V3HAJECBAgACBgwt4vqpILHBXEdOpCBBoTsANpbmS6TABAgQIECBAgMCCAgJ3C+K7NAECBAgQIECAAIHOBLy/76zghkuAAAECBAgcXMDzVUVigbuKmE5FgEBzAm4ozZVMhwkQIECAAAECBBYUELhbEN+lCRAgQIAAAQIECHQm4P19ZwU3XAIECBAgQODgAp6vKhIL3FXEdCoCBJoTcENprmQ6TIAAAQIECBAgsKCAwN2C+C5NgAABAgQIECBAoDMB7+87K7jhEiBAgAABAgcX8HxVkVjgriKmUxEg0JyAG0pzJdNhAgQIECBAgACBBQUE7hbEd2kCBAgQIECAAAECnQl4f99ZwQ2XAAECBAgQOLiA56uKxAJ3FTGdigCB5gTcUJormQ4TIECAAAECBAgsKCBwtyC+SxMgQIAAAQIECBDoTMD7+84KbrgECBAgQIDAwQU8X1UkFririOlUBAg0J+CG0lzJdJgAAQIECBAgQGBBAYG7BfFdmgABAgQIECBAgEBnAt7fd1ZwwyVAgAABAgQOLuD5qiKxwF1FTKciQKA5ATeU5kqmwwQIECBAgAABAgsKCNwtiO/SBAgQIECAAAECBDoT8P6+s4IbLgECBAgQIHBwAc9XFYkF7ipiOhUBAs0JuKE0VzIdJkCAAAECBAgQWFBA4G5BfJcmQIAAAQIECBAg0JmA9/edFdxwCRAgQIAAgYMLeL6qSCxwVxHTqQgQaE7ADaW5kukwAQIECBAgQIDAggICdwviuzQBAgQIECBAgACBzgS8v++s4IZLgAABAgQIHFzA81VFYoG7iphORYBAcwJuKM2VTIcJECBAgAABAgQWFBC4WxDfpQkQIECAAAECBAh0JuD9fWcFN1wCBAgQIEDg4AKeryoSC9xVxHQqAgSaE3BDaa5kOkyAAAECBAgQILCggMDdgvguTYAAAQIECBAgQKAzAe/vOyu44RIgQIAAAQIHF/B8VZFY4K4iplMRINCcgBtKcyXTYQIECBAgQIAAgQUFBO4WxHdpAgQIECBAgAABAp0JeH/fWcENlwABAgQIEDi4gOerisQCdxUxnYoAgeYE3FCaK5kOEyBAgAABAgQILCggcLcgvksTIECAAAECBAgQ6EzA+/vOCm64BAgQIECAwMEFPF9VJBa4q4jpVAQINCfghtJcyXSYAAECBAgQIEBgQQGBuwXxXZoAAQIECBAgQIBAZwLe33dWcMMlQIAAAQIEDi7g+aoiscBdRUynIkCgOQE3lOZKpsPnFLhCRFwvIm4eEdeIiGtFxKcM53x3RPyPiLggIl48/N+bIuIjhdf8txHxG1ttfjQiHlp4Doe3I3DDiHjOMI9eEBFZ/7cO3d+dC78//P272hneYj29TET8TETca6sHNxp+Lhfr1DkuvDsXSk/1uoh4Y0T85WDwwoh4c0Rc5D5eelLHEyAwSUDgbhKbRgQIECBAgAABAgQITBDw/n4CmiYECBAgQIAAgVMEPF9VnB4CdxUxnYoAgeYE3FCaK5kOTxDIe/01I+IHIuJOhe0z1PKIiHh+RHxgZFuBu5FQKzns+yLiUcNYMiD2wIj44PC/Be6mF1ng7my7p0fEwyLilYJ3Z2M5gkBFAYG7iphORYAAAQIECBAgQIDAqQLe35sgBAgQIECAAIG6Ap6vKnoK3FXEdCoCBJoTcENprmQ6XCiQq9dlAOp7t1ayKzzFxw7PYMv/FRF/PaKxwN0IpJUckvPrMRFxl2E8t46I390am8Dd9EIL3I2z+4eI+KGIeGxEfGhcE0cRIHBOAYG7cwJqToAAAQIECBAgQIDAaAHv70dTOZAAAQIECBAgMErA89UopnEHCdyNc3IUAQLrFHBDWWddjepCgctHxMMj4jsrgbwsIu4REX9+xvkE7iqBN3Caq0fEb0XE1YbtiO8QEbn15+YjcDe9iAJ34+0ydHfviHiyle7GozmSwDkEBO7OgacpAQIECBAgQIAAAQJFAt7fF3E5mAABAgQIECBwpoDnqzOJxh8gcDfeypEECKxPwA1lfTU1ogsFLhURDxgCd9sm746IJwwhqQxG/a+tVaEuGRGXi4irRsTth1XLMrS3/XnWELp7+ynQAnf9zMLtWue8+u6IyPDT5iNwN30urD1w9z8iYjegeZrWpYffTzeIiB+MiOvuHHxBRNwxIl49nVxLAgRGCgjcjYRyGAECBAgQIECAAAEC5xbw/v7chE5AgAABAgQIELiIgOerihNC4K4iplMRINCcgBtKcyXT4ZECXx4Rvx0RX7B1fIbl7jtyW9hs9tkR8cit7UI3p8rtG/PPPzyyLw5bp0AGoHIFxe8bhnf/iPiZnaEK3K2z9lNGtTsXSgN329fMrYwfERHftdORn46IB0XEB6Z0UBsCBEYLCNyNpnIgAQIECBAgQIAAAQLnFPD+/pyAmhMgQIAAAQIEdgQ8X1WcEgJ3FTGdigCB5gTcUJormQ6PEPiEiHhwRPzI1rF/NATn3jKi/fYhnxYRP78TusutZe8UEX9TeC6Hr0vgcyLiiRFx42FVu6+PiBfvDFHgbl01P89oagbush+fFRG/FBG33urUeUJ85xmbtgR6ExC4663ixkuAAAECBAgQIEBgOQHv75ezd2UCBAgQIEBgnQKeryrWVeCuIqZTESDQnIAbSnMl0+ERArktbG7veautY78lIp42ou2+Q/atlvdtQ9hq4ik1W4HADSPiORGRq429ICIyUPXWnXEJ3K2g0JWGUDtwl926bUT8zk7/MoD3u5X67DQECOwXELgzMwgQIECAAAECBAgQmEvA+/u5pF2HAAECBAgQ6EXA81XFSgvcVcR0KgIEmhNwQ2muZDo8QuCLI+KpEfGlw7Gvj4jbRcSrR7Tdd8gnR8SjI+KuW3/5YxGR/3eRn6GJ59esTYHcSvZRQ9dzK9kHRsQHd4YicNdmbQ/R60ME7nLL7CdFxA22OvyjEfHQQwzAOQkQ+BcBgTuTgQABAgQIECBAgACBuQS8v59L2nUIECBAgACBXgQ8X1WstMBdRUynIkCgOQE3lOZKpsMjBHYDd6+JiG+NiNeOaHvSIRmuul9EZHjvIxHxooh4xJ6AVbbfDdaUBGA+MSKuHxHfHBH/Z0Rcb+jQKyPihRHxmxGRW9p+aPjz3WvdaM+2pnlorsaWfd58tlfou2REfElE3CEivjoirjWs2vbGiMgtKp8VEf8lIt4x0i+38v3xrWNLxp/Nxra/TERk0O1ew7V+f7B/1/C//1VE3DEibjZY5kp0Oab0e3pEPDsi3jtyTLuH5bkes7XV8EkrHi4duLtCRNw0Ir4xIq4dEfmzkZ9NbXOr5VwN7Q3DvJ7IEZ8eETffuc4/RMTLI+K5w7zNa+Y956y6bfqwe1z++UnzO6+f2/tmH/KTW63mz+z7h/+dDrcZVr3MIG4G1bJ/r4qIPx4Cuv/vOQ3OsjtE4G533NmHnxp+hj58RocuPfys55bI+TvnalvzI5u+LiIuGHzyZyv/d/7um/I5xPw4qR/5+yznec75m0TEdSPi8sPBL42I/x4Rzxh+n27mx5QxadO3gMBd3/U3egIECBAgQIAAAQJzCnh/P6e2axEgQIAAAQI9CHi+qlhlgbuKmE5FgEBzAm4ozZVMh0cIXCUinhIR19k69jxbyo645EUOmRK4y+eRr4mIhw8BkdOu+cwhUJNhofMG7j4/Ih4WEd9+xiAznPQLQ//y/z/tMzYwd9I5xrY/Kbj1jxFxjyH0twna7LvWu4exP3YrmDW21tuhzgwl3T4i/mJP46UCd1eKiAdExHcM4cmzxpUBxJwHGewsWbUxa3DviPjhrVDTvmvlnPnFiHjkYH1aUHLTvkbgLs81pn95XP5c/YdzBnNPc54rcLcbNtztU67Ymat1fu9OwO6sOZI+Dy6cI4ecH7v9zd+hGSrNlUe/4azBDAHCDAbnlrwfGHG8QwhsCwjcmQ8ECBAgQIAAAQIECMwl4P39XNKuQ4AAAQIECPQi4PmqYqUF7ipiOhUBAs0JuKE0VzIdHiGwu/pYNskVjXIltL8b0f68h5QG7i41hIJ+cmQ4KvuXq4X9u4j4nIh4wlaHS1a4++uI+M9bW++OGfdvDUGd0xzHBuZOut7Y9vsCd2mSIbO0HPtJvwyn/c+xDSLitkNQJ5tk++8eVkzbPcXcgbt8rs1V3n62MEyV/c4A4v2HleI2KyieRvKZEfHTW6v8jeHLn8MMtaX3SSsTbs5z3sBdzoEMEd5lTMeGY3IVt3tGxJ8UtBl76FyBu9NWlPyiYXvsXPVxyifnSM713LL7rGDmoefHdv9zZdCs208U/A7dtJ/y8z/FTpt1CQjcraueRkOAAAECBAgQIEDgmAW8vz/m6ugbAQIECBAg0KKA56uKVRO4q4jpVAQINCfghtJcyXR4pMDdI+KXd47NFZpy9aPcUnDq1ohjLl8SuMvnkDtFRK6ylkHB7U+uNvb8iMgtUnNLxtwaNFdw2nw226Pmdrmbz9jA3aOGbWa/Yqttbq2Z287mamT7rrc59IeGlcpO2rJybGDuJMux7XcDWWmVW1/+x60TZ0Aot8TN1edyC83cMvdr91w4V1/7/oh434gC53lyJcLcsjQ/GVLLFdv2feYM3J02l9LhD4YtVLNuuX1obiWaW6tuf7L2Dx3Gc1roLldJy9Xq7rOn/Ysj4k+H7Zb3XSfnWf785YqO+dndCnhzyvME7jIYmquW5Va/m0+G6dLgb4e5cIPhZ2D35y632P3Ogi2UR0yZjx1yiMDd7vbZeZ1c0S9Xudv9fNbw57fe+YucG38WEf9tKzSa2zHnNrPbv282zXKb6dx+Oj1P+swxPzbXzsByBjjzZ3L3k79DXzLU/BOGLXTz53935cs5A9lj54vjjltA4O6466N3BAgQIECAAAECBNYk4P39mqppLAQIECBAgMAxCHi+qlgFgbuKmE5FgEBzAm4ozZVMh0cKfPYQuLvVnuNfGBFPjohnR8SbDhC+Kwnc3XBYUWw7+JThlwy1/eFO3y4ZETcZVm+77gkOYwN3281/fQgi/s3OqlV5va8fVjHLYM/m87IhJJjH7/uMDcydVMqx7fcFsjbn3Gxhmiuwba9cl899ueXwIyLim3c6kIG7DCKeFCTcHJ6rCj5xCKzlddIoQ2b7PnMG7vbNpQxTPWhYhW83TJirguVWy7ki2nZ9c0y5Wlhuy7zvk8GlDBlm4G53HuWWo2/Y+fMMX+X5Ttp29hCBu+0u5M9TGvxRROyGCP91RPynPXPhEFtQHyJwtxssPmk+Zs1yfm+v/JjH5paqj4uI9+4pdP6sXH04ZvdnJQNuGTLdt8rdXPMju3xSyPS0cPVlh/mY8347bPnowej9I+8xDutbQOCu7/obPQECBAgQIECAAIE5Bby/n1PbtQgQIECAAIEeBDxfVayywF1FTKciQKA5ATeU5kqmwwUCXzWESbbDRLvNc5W4F0TEc4dVud68J5RTcMmPHTo2cJfBj1+IiG/fukCuxpZbNma/TvpkOO8xEbEvTFgauMtgX4bMcjWwkz65Ktyv7ayGliuHZehs32dsYO6k641tf1LgLoNEufpc9vmkVdoyaJOhu+/a6sQFEXH7YTW802qewbbnDGGdnDtZ77ee0GCuwN3lhtXLsv+bT65EluPLFb5O++zbZjQDhFnj3fBcnueaQxgvV6/bfB4yBPBOCivl8/Ythi2Md1fVO2TgLlcuy5+nt5wCsG/lt1whLudQzfBV7cDdlSLiN4ZV+jbDy1Ue8/fJ23bG+4VDyHh7RcsMQeYqoGdtDftpEfHzO1vznraN8lzzI4e4b4W/3Cb7B07Y4nnDsm8+5u+N2w33gjN+ZPw1gYv+3DzpIb93VCR3fkj+ur3IxzuPo6qQzhAgQIAAAQIECBAoEvD+vojLwQQIECBAgACBMwU8X51JNP4AL5/HWzmSAIH1CbihrK+mRnRRgS8bwiIZkhrz2Wy9mVtP5r+gT1kBb2zgLrc2fPrWKksZssvAR27teNZnX6gl25QE7nLbzXtFxHvOuFiuhJarmd1367jcmjf/b19YZ2xg7qTLjm1/UuAu2+f2kqdtiZrX3rcK4mkrd236m0GsDCnmJ1f5euCwfeq+8cwVuNudS6XhoX3z6d8PPzvbNc7Vy3IVuzTefMbOo3zmvscQgt22OlTgruTn6bYR8Ttbncrg2p13Vkc862fyrL+vGbjLlfkyBLcbut1Xs+zXN0VEhg83n/y9k6vjnfWzvzn+63aCaCf5zDk/cj7lz2KuYrn5lGwNu28+Pj4ivmfk1tJn1dvfr1vACnfrrq/RESBAgAABAgQIEDgmAe/vj6ka+kKAAAECBAisQcDzVcUqCtxVxHQqAgSaE3BDaa5kOjxBYLOl5f12Vmkbc6rXDAGh3IL2XWMajFzhLoMpD42IH9w6Z/7vDLGdtaVpNtkXNsk/LwncnbZK3e5QM5j32K0/PG0FsLGBuZM4x7bfF7g7a7vb3WvuhqAyZHmXiHjnCZ3LlfFydcE8Jj9nGc4RuLv0EDDM8NHmk2Gs3EL0tJULt4e4bz7ts9jeTjfbZ7AvtxvNgOqYT67E9ys7W7geKnBXskpdBg5/OyJytb/85OqAd4iI140Z1MhjzhO4y+2d0+6qwyqMOf8uv3PdXB0zA41v39Of3IL6ayLi2hGRK+NlsCx9xn52V5I7yWfO+XHFiMjtsG86DKI0ZJrNds+RKwN+Y0S8YiyM47oVELjrtvQGToAAAQIECBAgQGB2Ae/vZyd3QQIECBAgQGDlAp6vKhZY4K4iplMRINCcgBtKcyXT4XMI5BauN46Iu0VErgiW4amxn1z57mFD6OysbSbHrHC3L5jy9RGRW3mO/eyGhLLd2MDd64fV9F498mK7K1wda+CuJLSYQ8/tTZ8UETcYHM4K3GwHj8YYzhG4251LOZSbRcTzRtZ2c9jufNpnsTsPzgoo7uvCbnjzUIG7exeEynYN5wjcFZbn1MNzNb/viIg/rnnSrXONDdzNOT+2t3bOrk6Zi/uCzyXz5kDcTtuAgMBdA0XSRQIECBAgQIAAAQIrEfD+fiWFNAwCBAgQIEDgaAQ8X1UshcBdRUynIkCgOQE3lOZKpsOVBHJ1tGtExM2H8N1Xjzxvbp+ZK4m95ZTjxwTurhMR/3VYYSlP9YJhZby3juxHHpYrXj1hZ1vJsYG70i0zM9zyoq2+HWvgrjRo9r9HxM8NK4NthnfHiHjqCXXY3pozV0TLFcX+vmAunBQuKyj7xQ693rDd5yZA+qfDdqgZwir5fGpE/PIQxNy0213Bb3s73Tzmp4btZcesyrg5525/DxW4y5/pPxkJ8OkR8cTh90E2aSlwl6vwZUgsw3b7tngeSXDqYWMDd3POj93g5i9GRG4J/c+FA/72iPi1rTZnbRNdeHqHr1RA4G6lhTUsAgQIECBAgAABAkco4P39ERZFlwgQIECAAIGmBTxfVSyfwF1FTKciQKA5ATeU5kqmwwcSyADelwzhu1tGxGkBvGdERIY9/u6EvowJ3G0Ht/I0GXTKLW//qWB8nxQRPx0R99lqMzZwl9tP5raU7xl5vRYCd7n977dGxGtHjmlz2NgtbHe3bs12P3FGyGmOFe5259KYIOA+on2rff3osPVxHr9v69pcVS239Sz5XCUinhIRGTrNzyECd7m9aIYvXzqyYy0G7nLVzdzm+Wcj4n+OHGfJYVnvKw+rgn7L8Ltx035fIHHO+bFvrj67IGC57fBvhq2hN3+WIebvHrZLLvFybF8CAnd91dtoCRAgQIAAAQIECCwp4P39kvquTYAAAQIECKxRwPNVxaoK3FXEdCoCBJoTcENprmQ6PJNArh6XW7zmylFfueeaGbZ6eER8aM/fjQnc7a6qdNqKcacNeTcsNjZwV3q9FgJ3pav2bVx3V8o6adW27W1HM9A1ZgvgOQJ3u9core32/DotfLhvNcDdFfDG/HjuhtsOEbgrXaGuhcBdhgffHhEvGbaeflVEvG8M+CnHXDIicmXD3Fr5MyMiw2e5tfCXRsS1T2m3z3fO+ZEB6VyJLn92a38OsQpl7T463/ICAnfL10APCBAgQIAAAQIECPQi4P19L5U2TgIECBAgQGAuAc9XFaUF7ipiOhUBAs0JuKE0VzIdnlngE4ftOf9TRFx+69oXRMTtI+Iv9vRnTOBu7KpqZw1X4O7joZupQZmxgbUMHT4nInLr1rFbALceuNsO7+2G0nJunhTwPG3eCtxdqFMaCjzrd8HYv8+w2o0j4m7DqnXbv9fGnmNf3+ecHwJ3YyvluEMJCNwdStZ5CRAgQIAAAQIECBDYFfD+3pwgQIAAAQIECNQV8HxV0VPgriKmUxEg0JyAG0pzJdPhBQTyWeFOw/aNGbbafHL1uwwk7X4E7iJ+fAtle1vSMeUbG0bcDd0cOnD3fRHxqGEAubrWAyPig2cMqPXA3fZqf3MGqpJ1X6jqpIDfeVeoO2/7MfN6dy7MHbjL1exuEhE/GRHXHdPh4ZjcuvaVw5bbVxz+TOCuANChqxQQuFtlWQ2KAAECBAgQIECAwFEKeH9/lGXRKQIECBAgQKBhAc9XFYsncFeOedWIuFlEXD8irh4Rnx8Rlx1O896IeNOw4k9uefXciHht+SW0INCFQP4c5c/Ikh83lCX1XfsQAtcbthnM7T/z3vTnEXG/iPinc17skyPi0RFx163znBS6GhO4s6XsyQWZO3C3HaTLXu0LCGbQ8jERcZeh22O3Um09cLdtMeeWockscHfOX1pbzS81bI+dYbvt0PDuFd44PMNnwO4VQ9DuzRFx5Yh46rDVbLY5xi1lx/5M1lN1pp4FBO56rr6xEyBAgAABAgQIEJhXwPv7eb1djQABAgQIEFi/gOerijUWuBuPmSGDuw/bh41vFfGiiPiViHh8SSPHEuhA4EHDz1OumPS8hcbrhrIQvMseTOCbIuIZW2cfu/XnmA7tBrO2t9vcbj8mcHeHiHjKVqNfnhAM/KSI+OmIuM/WeU5aASy3Q8378eZzUt9PcihpPzYwd9K1xrbfDWRlQOiOEfGXY4o5HJPPgQ8e/m/T7P4RkWHK7c8XbwWOXh8Rt4uIV4+4zhyBu905/9sRcY+I+PsR/ds+5NIR8fCIyHm++fxQROQqd/nZN9++IyJ+vfA6Vxnm/nWGdietTChwVwh7yuG5st1vRMRmhbo8NFeue3JEPHMIJr/jlBUbt+d/tt0XuJtzfuy71vZcrSfnTAT2CwjcmRkECBAgQIAAAQIECMwl4P39XNKuQ4AAAQIECPQi4PmqYqUF7s7GvG1EPCQirnH2oace8ZrhPE8753k0J7AWgQzcPWwYzO8NWxXOHbxzQ1nLbDKOjUCGeP7rVrDkHyLi6yPixRWIxq5KNyZwlyvx5QqXm9WmpgQDPzUiMqiX4a/N5xgCd2NWjDupHPuCNCdtSbsbyHpbRHzjsDLX2HLvrlyX7W4dEb+7c4LtUFtJoG2OwN3unJ8SPMzhXi4inhARt9oaewYYc2WzzecHhy1JN/97e8vZsea7/RW4Gys37bh9q3Pm78N7DavZjTnrmMAies05AAAgAElEQVRdnmfO+bF7rdIQ8ZhxO4bASQICd+YGAQIECBAgQIAAAQJzCXh/P5e06xAgQIAAAQK9CHi+qlhpgbvTMfMfr+5Z0TtP9bjhH/kqn9bpCDQnsB2423R+7uCdG0pz00aHzxDIFZxyxa2bbh2Xq8Dlz9sHzqH3CRHx0CFQsjnNj0VE/t9Ffo4iYkzgLre8fWJE3Hg4WYbFbhMRLy/o4zUjIsNfX7TV5hgCd7vjP8lp31D3hb7GBu7yfLmyW66qO/YzJki0W/tcge8n9tR93zXnCNztzqXsR25ZXhrg3p1P+wKMX7ezFfrTh9WP3zMWfHgGfOzW8QJ3BXgTDt2ta4aQM6RbsqX9V0XEH29de98Kd/nXc86P3ZUdXxYRd4qIvykwyu+BGRC+fUS8ISLyPw566TDWDxecx6H9CQjc9VdzIyZAgAABAgQIECCwlID390vJuy4BAgQIECCwVgHPVxUrK3C3HzP/8fY3IyK3kDvEJ1fW+NaIeOshTu6cBBoR2Be423R9ruCdG0ojk0U3RwtkOCq3CM1Q1OaTwaFvi4g/HH2Wix94pWFLxu374r6V0LLlmMDdvu07M9CX4bQxQY98fslwWYbYtz/HGLgr2S53d/WzHFtJ4C63r/+eiHjfyFrffVglcHP4vva7Ic6SMNscgbt9c6l0ta/8ufn+ndXr8j50l4h455blF0TEkyLiBsOfZXjrmyPiD0Z6XzYifiEicrXIzUfgbiTexMN2Q3B/GhF3jog3jjzfJpSWweXN56TA3Zzz4wuHLXG/Yqtf+R8J5e+b3RD0SUP93GFVx6/ZOmDfltIjqRzWkYDAXUfFNlQCBAgQIECAAAECCwt4f79wAVyeAAECBAgQWJ2A56uKJRW4uzhmhu3yH1nPu4XsWWXKVSRuIXR3FpO/X7HAaYG7zbAPHbxzQ1nxBOt4aLmi01Mi4mpbBhkQ+e6IyLDJ2DDGpnluyfjIiLjP1vmeP4SGMsy3+xkTuMs2XxsRuULYZlvZCyIit/B89Yja5ap2uf3ndtgkmx1D4G434DN25alLDYHDH9oZf0ngLgNgGRJ7xgjDfSHKb4mIp+20zZDlc4Y6lYaV5gjc7ZtLpauY7fuZeUBE/MzOz8u+QGuuKPm9EfHeEeY5vzMkupnz2UTgbgTcOQ7ZXQmudMvhk36f3iEiXrfTrznnxycOK03mPN188nfN3SIif5ee9cm+Zrguf7dvPhlCzJVGX3VWY3/fvYDAXfdTAAABAgQIECBAgACB2QS8v5+N2oUIECBAgACBTgQ8X1UstMDdxTFfdMCV7XavlivdZTjAh0CPAmMCdxuXQwXv3FB6nHnrH/O+IEWO+t0R8fCI+H8i4l0jGTKU9ZPDVoXbTU5bSWls4G7fal8ZFMtg4FtO6d9nRkSuNpXBst3PMQTudrdpzT4+cOjzh04Y1yWHVbd+cSeMlYeXBO7y+AzdpGEGi0767DP83Yj4zoh4x06j3HLyUcOfZQAtx/LBkfNnrsBdbsWbq9rl1pibT4ahcp7+yRl9zfDmo4dtaDeHpmHOr9fvabsvgJUhyTQ6bdvm60fEf46IL905p8DdyMk08bDrDdvHboccs7a5pfVZ4eOrD/Nqd8Xr/I9mcqXq1y44P/LSXz5sq50r620+zxp+/k9bwS+//+Wqdnkv2G5bY/vxiWXSrDEBgbvGCqa7BAgQIECAAAECBBoW8P6+4eLpOgECBAgQIHCUAp6vKpZF4O6imPmPtfmPs3N+cqWTe815QdcicCQCJYG7TZdrB+/cUI5kMuhGdYEMIOXWlRl42v1k8O7JEZEBq1z5LsN3myBYbs+ZbTPIkW2/YU8ALENhuf3mSduWjg3cZb8yyJLBl+3QR4bRM8CUAfiPbHU+Q2lfNqzqlNua7vscQ+DuMsPKaNv39lxx7ceHwNWuW27Zer9hBcHtUNBmfKWBu2yXYbO83u/shMDyue/aEfFTOwGzk1aEy/48ZivcmFsTZ73GfuYK3J00l3KuP2xYVW7XPVcIu+VgkSHJzSct7j38jOwLZJ0UaM3nuZ+IiL/dwcn5kCsHZj+25/nmMIG7sbNp2nG7WyLnWTKM9sMR8VsnhCSvEBHfMYRLL1/4u2au+ZHdOula+Xs9n7FyJdLdEGiuWJrfdXL822MrWR1vWiW0WpOAwN2aqmksBAgQIECAAAECBI5bwPv7466P3hEgQIAAAQLtCXi+qlgzgbuPY952+IfpiryjT7VvC7fRjR1IoFGBKYG7zVBrBe/cUBqdPLo9SuCzhtDd9qpfoxqeclAGVHL7zL875ZiSwF0+h9w3In52z/leOQRGMhD46RFx0yEstjk0V2LLMNN2SO0YAnfZv68atvXNsM/2J4M+zx4CPxluvMEQOtyMIf/+Pw4rzW1WQisJ3OUWv9vXzODdHwwhsLxGGu5uw5v9O2kFvu3V+nK1t9uN3PJ3M+bduXDe+ZftTwqo5Vy6U0Q8dk9ININ36ZBbZX542G75xicE4M5ajTD7sG9FvfzzDOtlYDS33s1VAHNb593r7NZI4K7GrDj5HDkv7jGELnePyp+Pl2ytVJe/Z74yInJVvO3Pnw0B46zl5vPVp6yeOMf82PRj35bfm7/L3ycv2NpiNlfsu9VO0C6PzeP+fUT8l8OWwtlXJCBwt6JiGgoBAgQIECBAgACBIxfw/v7IC6R7BAgQIECAQHMCnq8qlkzg7uOYr46Ia1S0LTlVbk2VW5T5EOhJ4DyBu43TeYN3big9zbg+x5phjPtHxH/YE0IqEckgUa5s98hha9rT2pYE7vI8l4qI3Lb0Rwr6mCs4ZRDtPhFx863OHEvgLseUq6Tldrz7Vq3b55ehl++KiL+OiKdubT1aErjLbS4zYDk2ZJl1zdUEM6S2b7vbb4qI3OY3P789BJf+vmDizBm4y27lc+1t9qxaN6bLGcrLVb/+7xMsds8xJdD6hIh4ekQ8betkAndjqnO+Y/L3YK4+mCtJln5y29V8Xrnb8PO8aZ8r4P36KSc79PzYvnSOL3+O8/9KP/l7J+8ROS/P2mK39NyOX6+AwN16a2tkBAgQIECAAAECBI5NwPv7Y6uI/hAgQIAAAQKtC3i+qlhBgbsLMe8aEb9a0XXKqfIf8h4/paE2BBoVqBG42wx9avDODaXRyaPbRQJ5r//CYSW5u+xZ3ei0k2UgK4MYjxpWNhsTyCgN3OX1c7vYmwyBluueMbrsTwb0/nHY3nQTuMu+5lazL93TPreuzS1qN5/cQj7P8f6RklPal4zpmUPgMFdg215VLrtXErjLwGH+BwS5SluuRHha2C+v+eCIyJUET9o69aER8YODUQYiM7Q0Zg5sWOcO3G2ue6XBLVfkGxN4zOBUhiNzxbOSz0nbc+6eI+dmhlV/etgWeXsuPmvYsvc9O432bU18UqA0V2bLrX43PwsZSL1DwXjO236M2e5cKO3jmGucdkx6Zgh2dyvVk9pkEPIREfHHw9bW2+HTbDPmd8gh58duvze/b/L3Ra7SN+aT8z5/B7xhzMGOIbAlIHBnOhAgQIAAAQIECBAgMJeA9/dzSbsOAQIECBAg0IuA56uKlRa4uxDzhRGR/4i55Cf/8XXsP5At2U/XJlBLoGbgbtOn0uCdG0qtajpPKwIZALnWsGXil0dEBpO2t0/MYFCGvnLl1QycZHgtt24t+UwJ3G3On6GYvBfeOiKuv7WFbIbC8l79lIh42RCAKQkJTQnMbY/5PO03Y8rtTnOb2GsPJ07bl0fEbw5j2qwwd97AXW5pms93V42IOw9bSG5f8/nD1pFp+pFTCvsZEZErst1iOCbDjM8rmQgRsVTgLruZBp8XEbcctnVNg7TNTwbrcvy53WZu8fvmwiDhLsMVIuIbh8Bnbtn7BcP2slnf5w7z9m+HRmPnksBd4WQbefimVpstqjdzIld6yxDgHw2/+3KObP98ZGj5yVtbMl8QEXccucXyIebHScPN1TVzK+Nc6TF/t+c2sjkfN/M++51zMgO35533I8kdtkIBgbsVFtWQCBAgQIAAAQIECBypgPf3R1oY3SJAgAABAgSaFfB8VbF0AncX/oN0/uPTMXzyH8heewwd0QcCMwgcInC36fbY4J0bygyFdgkCBxL4nGFVrxsP53/FEID5ywNd79hOWxLIOra+99yfrxsCTxuD3Kr5ARHxzz2jGPu/CJgfJkMLAgJ3LVRJHwkQIECAAAECBAisQ8D7+3XU0SgIECBAgACB4xHwfFWxFgJ3EfeNiJ+raHqeU90vIn7+PCfQlkBDAocM3G0YzgreuaE0NGF0lcCOQAbmc3W4awx/nivy5Ypq7+pESuCuzUJ/e0T82lbXT9oyuM3R6fV5BcyP8wpqP4eAwN0cyq5BgAABAgQIECBAgEAKeH9vHhAgQIAAAQIE6gp4vqroKXB34fZQuSXUMXxyq7zccs6HQA8CcwTuNo4nBe/cUHqYacZ4jAIZFnvEsPVhbu2Z2zc+IyLeWdDZ20bE72wd39tKYQJ3BZOl0qG5/Wj+Rxrvj4j/HhH/LSL+MCI+MPL8nxgRj4wL/2OPzSefQZ86sr3DjlvA/Dju+uhdPQGBu3qWzkSAAAECBAgQIECAwOkC3t+bIQQIECBAgACBugKeryp6CtxFvHprdZyKtJNO9ZqIuOaklhoRaE9gzsDdRmc3eOeG0t680eP1CPxIRPz41nDuHRG/NHJ4l42IX4iIXA1q8ylpP/IyR32YwN385fn0YRvjmw+Xfn1E3C4ufJYc88lnvPyPK642sf2YazhmOQHzYzl7V55XQOBuXm9XI0CAAAECBAgQINCzgPf3PVff2AkQIECAAIFDCHi+qqgqcBfxnoj4tIqmTkWAwPELbIJ3z93u6kc/epH7y+KjuMQlLvYr2u/sxauiAxUFcvvX39g637Mi4h4R8fYzrnGpiHhARDx867gLIuL2EfEXFft37KcSuJu/QvvMMziac/FDZ3Tns4ZA6a23jnt8RHxPRLxv/qG44gEEzI8DoDrlUQoI3B1lWXSKAAECBAgQIECAwCoF/IPwKstqUAQIECBAgMCCAp6vKuILb0R8OCIuWdHUqQgQaFRA4K7Rwul2qwK5/WJupfmlWwN4ZkT82LBd50f2DOyKEXG/iLhPRHzK1t9/f0Q8Ki68p/fyEbhbptK7QdF/iIjczji3mn3bni7lM+aXRcSDI+Ibtv7+jRGR53rxMsNw1QMJmB8HgnXaoxIQuDuqcugMAQIECBAgQIAAgVUL+AfhVZfX4AgQIECAAIEFBDxfVUQXuBO4qzidnIpA2wICd23XT++bE8hnkPtGxM/u6fkrI+IlEfG3w9/lVo1fGRHX23Psrw0r3r2rOYHzdVjg7nx+U1tfblipLldU3P5k8O7lEfHSiMj/Pz9XjYjrR0SGS3eP/YGIeFxnIdGp5i21Mz9aqpa+ThUQuJsqpx0BAgQIECBAgAABAqUC/kG4VMzxBAgQIECAAIHTBTxfVZwhAne2lK04nZyKQDMCtpRtplQ6unKBDI3l6nQPmTjOXFkst/R898T2LTcTuFuuel8QEY+JiFtN6ELO1ftHxBNHbEM74fSaHIGA+XEERdCFgwoI3B2U18kJECBAgAABAgQIENgS8A/CpgMBAgQIECBAoK6A56uKngJ3Ea+OiGtUND3PqV4TEdc8zwm0JdCQwIMi4mEz93cTtHvecF03lJkL4HIE9gjklps3iYifjIjrjhTK++VPRcTTIuIDI9us7TCBu2Ur+skRcc+I+OGIuPzIrjx9uO/lCo4Xuf+MbO+wdgTMj3ZqpaflAgJ35WZaECBAgAABAgQIECAwTcD7+2luWhEgQIAAAQIEThLwfFVxbgjcRTw5Iu5Y0fQ8p3pKRNzpPCfQlkBDAnMG7naDdhsmN5SGJoyurl7gUhFx7Yi4xbB17NUjIleKyk+uCvZnEfHiiMif5wwsfWj1IqcPUODuOCbAZYftjm85/Acc14qITxm69rphrr4gIp4dEW8WtDuOos3YC/NjRmyXmk1A4G42ahciQIAAAQIECBAg0L2A9/fdTwEABAgQIECAQGUBz1cVQQXuIu4bET9X0fQ8p7pfRPz8eU6gLYGGBOYI3J0UtNswuaE0NGF0lQABAgQIECBAYHEBgbvFS6ADBAgQIECAAAECBLoR8P6+m1IbKAECBAgQIDCTgOeritACdxFXjYgLKpqe51RXi4jXnucE2hJoSOCQgbuzgnYbJjeUhiaMrhIgQIAAAQIECCwuIHC3eAl0gAABAgQIECBAgEA3At7fd1NqAyVAgAABAgRmEvB8VRFa4O5CzBdGxI0quk451YuGLcmmtNWGQIsChwjcjQ3abbzcUFqcOfpMgAABAgQIECCwlIDA3VLyrkuAAAECBAgQIECgPwHv7/uruRETIECAAAEChxXwfFXRV+DuQsy7RsSvVnSdcqq7RcTjpzTUhkCjAjUDd6VBuw2ZG0qjk0e3CRAgQIAAAQIEFhEQuFuE3UUJECBAgAABAgQIdCng/X2XZTdoAgQIECBA4IACnq8q4grcfRzz1RFxjYq2Jad6TURcs6SBYwmsQKBG4G5q0G7D54aygolkCAQIECBAgAABArMJCNzNRu1CBAgQIECAAAECBLoX8P6++ykAgAABAgQIEKgs4PmqIqjA3ccxbxsRv1PRtuRU3xIRTytp4FgCKxA4T+DuvEG7DZ8bygomkiEQIECAAAECBAjMJiBwNxu1CxEgQIAAAQIECBDoXsD7++6nAAACBAgQIECgsoDnq4qgAncXxfyliLhnRd8xp3pcRNxrzIGOIbAygSmBu1pBuw2lG8rKJpXhECBAgAABAgQIHFRA4O6gvE5OgAABAgQIECBAgMCWgPf3pgMBAgQIECBAoK6A56uKngJ3F8d8UUTcsKLxaad6cUTcaKZruQyBYxMoCdzVDtptLNxQjm1W6A8BAgQIECBAgMAxCwjcHXN19I0AAQIECBAgQIDAugS8v19XPY2GAAECBAgQWF7A81XFGgjcXRzzcyIiwz3XqOi871SviYhbRMRbD3wdpydwrAJjAneHCtptTNxQjnV26BcBAgQIECBAgMAxCgjcHWNV9IkAAQIECBAgQIDAOgW8v19nXY2KAAECBAgQWE7A81VFe4G7/ZgZuvvNA650lyvbfauwXcWZ7FQtCpwWuDt00G7j5YbS4szRZwIECBAgQIAAgaUEBO6WknddAgQIECBAgAABAv0JeH/fX82NmAABAgQIEDisgOerir4Cd6dj/lJE3LOid57qcRFxr8rndDoCLQrsC9zNFbTbeLmhtDhz9JkAAQIECBAgQGApAYG7peRdlwABAgQIECBAgEB/At7f91dzIyZAgAABAgQOK+D5qqKvwN3ZmLeNiIdU2GI2t5DN8zzt7Es6gkAXAtuBu7mDdhtgN5QupppBEiBAgAABAgQIVBIQuKsE6TQECBAgQIAAAQIECJwp4P39mUQOIECAAAECBAgUCXi+KuI6/WCBu/GYd42Iu0fEjcY3+diRL4qIX4mIxxe2cziBtQtk4C5/nh4VEc9baLBuKAvBuywBAgQIECBAgECTAgJ3TZZNpwkQIECAAAECBAg0KeD9fZNl02kCBAgQIEDgiAU8X1UsjsBdOeZVI+JmEXH9iLh6RHx+RFx2OM17I+JNEfEXEfGSiHhuRLy2/BJaEOhCIH+O8mdkyY8bypL6rk2AAAECBAgQINCagMBdaxXTXwIECBAgQIAAAQLtCnh/327t9JwAAQIECBA4TgHPVxXrInBXEdOpCBBoTsANpbmS6TABAgQIECBAgMCCAgJ3C+K7NAECBAgQIECAAIHOBLy/76zghkuAAAECBAgcXMDzVUVigbuKmE5FgEBzAm4ozZVMhwkQIECAAAECBBYUELhbEN+lCRAgQIAAAQIECHQm4P19ZwU3XAIECBAgQODgAp6vKhIL3FXEdCoCBJoTcENprmQ6TIAAAQIECBAgsKCAwN2C+C5NgAABAgQIECBAoDMB7+87K7jhEiBAgAABAgcX8HxVkVjgriKmUxEg0JyAG0pzJdNhAgQIECBAgACBBQUE7hbEd2kCBAgQIECAAAECnQl4f99ZwQ2XAAECBAgQOLiA56uKxAJ3FTGdigCB5gTcUJormQ4TIECAAAECBLoVuFlEPHfh0QvcLVwAlydAgAABAgQIECDQkYD39x0V21AJECBAgACBWQQ8X1VkFririOlUBAg0J+CG0lzJdJgAAQIECBAg0K3AgyLiRhHxqIh43kIKAncLwbssAQIECBAgQIAAgQ4FvL/vsOiGTIAAAQIECBxUwPNVRV6Bu4qYTkWAQHMCbijNlUyHCRAgQIAAAQLdCmTg7mHD6H9voeCdwF2308/ACRAgQIAAAQIECMwu4P397OQuSIAAAQIECKxcwPNVxQIL3FXEdCoCBJoTcENprmQ6TIAAAQIECBDoVmA7cLdBmDt4J3DX7fQzcAIECBAgQIAAAQKzC3h/Pzu5CxIgQIAAAQIrF/B8VbHAAncVMZ2KAIHmBNxQmiuZDhMgQIAAAQIEuhXYF7jbYMwVvBO463b6GTgBAgQIECBAgACB2QW8v5+d3AUJECBAgACBlQt4vqpYYIG7iphORYBAcwJuKM2VTIcJECBAgAABAt0KnBa426AcOngncNft9DNwAgQIECBAgAABArMLeH8/O7kLEiBAgAABAisX8HxVscACdxUxnYoAgeYE3FCaK5kOEyBAgAABAgS6FRgTuNvgHCp4J3DX7fQzcAIECBAgQIAAAQKzC3h/Pzu5CxIgQIAAAQIrF/B8VbHAAncVMZ2KAIHmBNxQmiuZDhMgQIAAAQIEuhUoCdxtkGoH7wTuup1+Bk6AAAECBAgQIEBgdgHv72cnd0ECBAgQIEBg5QKeryoWWOCuIqZTESDQnIAbSnMl02ECBAgQIECAQLcCUwJ3G6xawTuBu26nn4ETIECAAAECBAgQmF3A+/vZyV2QAAECBAgQWLmA56uKBRa4q4jpVAQINCfghtJcyXSYAAECBAgQINCtwHkCdxu08wbvBO66nX4GToAAAQIECBAgQGB2Ae/vZyd3QQIECBAgQGDlAp6vKhZY4K4iplMRINCcgBtKcyXTYQIECBAgQIBAtwI1AncbvKnBO4G7bqefgRMgQIAAAQIECBCYXcD7+9nJXZAAAQIECBBYuYDnq4oFFririOlUBAg0J+CG0lzJdJgAAQIECBAg0K1AzcDdBrE0eCdw1+30M3ACBAgQIECAAAECswt4fz87uQsSIECAAAECKxfwfFWxwAJ3FTGdigCB5gTcUJormQ4TIECAAAECBLoVOETgboM5NngncNft9DNwAgQIECBAgAABArMLeH8/O7kLEiBAgAABAisX8HxVscACdxUxnYoAgeYE3FCaK5kOEyBAgAABAgS6FThk4G6DelbwTuCu2+ln4AQIECBAgAABAgRmF/D+fnZyFyRAgAABAgRWLuD5qmKBBe4qYjoVAQLNCbihNFcyHSZAgAABAgQIdCswR+Bug3tS8E7grtvpZ+AECBAgQIAAAQIEZhfw/n52chckQIAAAQIEVi7g+apigQXuKmI6FQECzQm4oTRXMh0mQIAAAQIECHQrMGfgboO8G7wTuOt2+hk4AQIECBAgQIAAgdkFvL+fndwFCRAgQIAAgZULeL6qWGCBu4qYTkWAQHMCrd1QmgPWYQIECBAgQIAAgVUIbIJ3z90ezZMekn98PJ87P+QWu53xzuN4yqMnBAgQIECAAAECBEoFWnt/7/tHaYUdT4AAAQIECMwt4PmqoriHv4qYTkWAQHMCrd1QmgPWYQIECBAgQIAAgfUKCNytt7ZGRoAAAQIECBAgQOAIBFp7f+/fXI9g0ugCAQIECBAgcKqA56uKE8TDX0VMpyJAoDmB1m4ozQHrMAECBAgQIECAwHoFBO7WW1sjI0CAAAECBAgQIHAEAq29v/dvrkcwaXSBAAECBAgQOFXA81XFCeLhryKmUxEg0JxAazeU5oB1mAABAgQIECBAYBUCtpRdRRkNggABAgQIECBAgEBTAq29v/dvrk1NL50lQIAAAQJdCni+qlh2D38VMZ2KAIHmBNxQmiuZDhMgQIAAAQIEuhV4UEQ8bObRb4J2zxuue5HnZyvczVwNlyNAgAABAgQIECDQl4D3933V22gJECBAgACBwwt4vqpoLHBXEdOpCBBoTsANpbmS6TABAgQIECBAoFuBOQN3u0G7DbrAXbfTz8AJECBAgAABAgQIzC7g/f3s5C5IgAABAgQIrFzA81XFAgvcVcR0KgIEmhNwQ2muZDpMgAABAgQIEOhWYI7A3UlBuw26wF2308/ACRAgQIAAAQIECMwu4P397OQuSIAAAQIECKxcwPNVxQIL3FXEdCoCBJoTcENprmQ6TIAAAQIECBDoVuCQgbuzgnYbdIG7bqefgRMgQIAAAQIECBCYXcD7+9nJXZAAAQIECBBYuYDnq4oFFririOlUBAg0J+CG0lzJdJgAAQIECBAg0K3AIQJ3Y4N2G3SBu26nn4ETIECAAAECBAgQmF3A+/vZyV2QAAECBAgQWLmA56uKBRa4q4jpVAQINCfghtJcyXSYAAECBAgQINCtQM3AXWnQboMucNft9DNwAgQIECBAgAABArMLeH8/O7kLEiBAgAABAisX8HxVscACdxUxnYoAgeYE3FCaK5kOEyBAgAABAgS6FagRuJsatNugC9x1O/0MnAABAgQIECBAgMDsAt7fz07uggQIECBAgMDKBTxfVSywwF1FTKciQKA5ATeU5kqmwwQIECBAgACBbgXOE7g7b9Bugy5w1+30M3ACBAgQIECAAAECswt4fz87uQsSIECAAAECKxfwfFWxwAJ3FTGdigCB5gTcUJormQ4TIECAAAECBLoVmBK4qxW026AL3HU7/QycAAECBAgQIECAwOwC3t/PTu6CBK+wnasAACAASURBVAgQIECAwMoFPF9VLLDAXUVMpyJAoDkBN5TmSqbDBAgQIECAAIFuBUoCd7WDdht0gbtup5+BEyBAgAABAgQIEJhdwPv72cldkAABAgQIEFi5gOerigUWuKuI6VQECDQn4IbSXMl0mAABAgQIECDQrcCYwN2hgnYbdIG7bqefgRMgQIAAAQIECBCYXcD7+9nJXZAAAQIECBBYuYDnq4oFFririOlUBAg0J+CG0lzJdJgAAQIECBAg0K3AaYG7QwftNugCd91OPwMnQIAAAQIECBAgMLuA9/ezk7sgAQIECBAgsHIBz1cVCyxwVxHTqQgQaE7ADaW5kukwAQIECBAgQKBbgX2Bu7mCdht0gbtup5+BEyBAgAABAgQIEJhdwPv72cldkAABAgQIEFi5gOerigUWuKuI6VQECDQn4IbSXMl0mAABAgQIECDQrcB24G7uoN0GXeCu2+ln4AQIECBAgAABAgRmF/D+fnZyFyRAgAABAgRWLuD5qmKBBe4qYjoVAQLNCbihNFcyHSZAgAABAgQIdCuQgbsbRcSjIuJ5CykI3C0E77IECBAgQIAAAQIEOhTw/r7DohsyAQIECBAgcFABz1cVeQXuKmI6FQECzQm4oTRXMh0mQIAAAQIECHQrcLOIeO7Coxe4W7gALk+AAAECBAgQIECgIwHv7zsqtqESIECAAAECswh4vqrILHBXEdOpCBBoTsANpbmS6TABAgQIECBAgMCCAgJ3C+K7NAECBAgQIECAAIHOBLy/76zghkuAAAECBAgcXMDzVUVigbuKmE5FgEBzAm4ozZVMhwkQIECAAAECBBYUELhbEN+lCRAgQIAAAQIECHQm4P19ZwU3XAIECBAgQODgAp6vKhIL3FXEdCoCBJoTcENprmQ6TIAAAQIECBAgsKCAwN2C+C5NgAABAgQIECBAoDMB7+87K7jhEiBAgAABAgcX8HxVkVjgriKmUxEg0JyAG0pzJdNhAgQIECBAgACBBQUE7hbEd2kCBAgQIECAAAECnQl4f99ZwQ2XAAECBAgQOLiA56uKxAJ3FTGdigCB5gTcUJormQ4TIECAAAECBAgsKCBwtyC+SxMgQIAAAQIECBDoTMD7+84KbrgECBAgQIDAwQU8X1UkFririOlUBAg0J+CG0lzJdJgAAQIECBAgQGBBAYG7BfFdmgABAgQIECBAgEBnAt7fd1ZwwyVAgAABAgQOLuD5qiKxwF1FTKciQKA5ATeU5kqmwwQIECBAgAABAgsKCNwtiO/SBAgQIECAAAECBDoT8P6+s4IbLgECBAgQIHBwAc9XFYkF7ipiOhUBAs0JuKE0VzIdJkCAAAECBAgQWFBA4G5BfJcmQIAAAQIECBAg0JmA9/edFdxwCRAgQIAAgYMLeL6qSCxwVxHTqQgQaE7ADaW5kukwAQIECBAgQIDAggICdwviuzQBAgQIECBAgACBzgS8v++s4IZLgAABAgQIHFzA81VFYoG7iphORYBAcwJuKM2VTIcJECBAgAABAgQWFBC4WxDfpQkQIECAAAECBAh0JuD9fWcFN1wCBAgQIEDg4AKeryoSC9xVxHQqAgSaE3BDaa5kOkyAAAECBAgQILCggMDdgvguTYAAAQIECBAgQKAzAe/vOyu44RIgQIAAAQIHF/B8VZFY4K4iplMRINCcgBtKcyXTYQIECBAgQIAAgQUFBO4WxHdpAgQIECBAgAABAp0JeH/fWcENlwABAgQIEDi4gOerisQCdxUxnYoAgeYE3FCaK5kOEyBAgAABAgQILCggcLcgvksTIECAAAECBAgQ6EzA+/vOCm64BAgQIECAwMEFPF9VJBa4q4jpVAQINCfghtJcyXSYAAECBAgQIEBgQQGBuwXxXZoAAQIECBAgQIBAZwLe33dWcMMlQIAAAQIEDi7g+aoiscBdRUynIkCgOQE3lOZKpsMECBAgQIAAAQILCgjcLYjv0gQIECBAgAABAgQ6E/D+vrOCGy4BAgQIECBwcAHPVxWJBe4qYjoVAQLNCbihNFcyHSZAgAABAgQIEFhQQOBuQXyXJkCAAAECBAgQINCZgPf3nRXccAkQIECAAIGDC3i+qkgscFcR06kIEGhOwA2luZLpMAECBAgQIECAwIICAncL4rs0AQIECBAgQIAAgc4EvL/vrOCGS4AAAQIECBxcwPNVRWKBu4qYTkWAQHMCbijNlUyHCRAgQIAAAQIEFhQQuFsQ36UJECBAgAABAgQIdCbg/X1nBTdcAgQIECBA4OACnq8qEgvcVcR0KgIEmhNwQ2muZDpMgAABAgQIECCwoIDA3YL4Lk2AAAECBAgQIECgMwHv7zsruOESIECAAAECBxfwfFWRWOCuIqZTESDQnIAbSnMl02ECBAgQIECAAIEFBQTuFsR3aQIECBAgQIAAAQKdCXh/31nBDZcAAQIECBA4uIDnq4rEAncVMZ2KAIHmBNxQmiuZDhMgQIAAAQIECCwoIHC3IL5LEyBAgAABAgQIEOhMwPv7zgpuuAQIECBAgMDBBTxfVSQWuKuI6VQECDQn4IbSXMl0mAABAgQIECBAYEEBgbsF8V2aAAECBAgQIECAQGcC3t93VnDDJUCAAAECBA4u4PmqIrHAXUVMpyJAoDkBN5TmSqbDBAgQIECAAAECCwoI3C2I79IECBAgQIAAAQIEOhPw/r6zghsuAQIECBAgcHABz1cViQXuKmI6FQECzQm4oTRXMh0mQIAAAQIECBBYUEDgbkF8lyZAgAABAgQIECDQmYD3950V3HAJECBAgACBgwt4vqpILHBXEdOpCBBoTsANpbmS6TABAgQIECBAgMCCAgJ3C+K7NAECBAgQIECAAIHOBLy/76zghkuAAAECBAgcXMDzVUVigbuKmE5FgEBzAm4ozZVMhwkQIECAAAECBBYUELhbEN+lCRAgQIAAAQIECHQm4P19ZwU3XAIECBAgQODgAp6vKhIL3FXEdCoCBJoTcENprmQ6TIAAAQIECBAgsKCAwN2C+C5NgAABAgQIECBAoDMB7+87K7jhEiBAgAABAgcX8HxVkVjgriKmUxEg0JyAG0pzJdNhAgQIECBAgACBBQUE7hbEd2kCBP5/9u4Ebr9/rhP/K/lnGlE0iZqiGYVpECrKvkSRJIQJbaiRxkjZt5+fvWiZSGimRNaYbEX2pRSy1cg0M1mmRZYmkjTo/3jXuZrzO67rvs5135/rOve5z/M8Hr8Hvvc5n+X5Pvf3nN/xenw+BAgQIECAAIGFCfh+v7CCmy4BAgQIECCwdwHvVw2JBe4aYmqKAIHZCXigzK5kBkyAAAECBAgQIDChgMDdhPi6JkCAAAECBAgQILAwAd/vF1Zw0yVAgAABAgT2LuD9qiGxwF1DTE0RIDA7AQ+U2ZXMgAkQIECAAAECBCYUELibEF/XBAgQIECAAAECBBYm4Pv9wgpuugQIECBAgMDeBbxfNSQWuGuIqSkCBGYn4IEyu5IZMAECBAgQIECAwIQCAncT4uuaAAECBAgQIECAwMIEfL9fWMFNlwABAgQIENi7gPerhsQCdw0xNUWAwOwEPFBmVzIDJkCAAAECBAgQmFBA4G5CfF0TIECAAAECBAgQWJiA7/cLK7jpEiBAgAABAnsX8H7VkFjgriGmpggQmJ2AB8rsSmbABAgQIECAAAECEwoI3E2Ir2sCBAgQIECAAAECCxPw/X5hBTddAgQIECBAYO8C3q8aEgvcNcTUFAECsxPwQJldyQyYAAECBAgQIEBgQgGBuwnxdU2AAAECBAgQIEBgYQK+3y+s4KZLgAABAgQI7F3A+1VDYoG7hpiaIkBgdgIeKLMrmQETIECAAAECBAhMKCBwNyG+rgkQIECAAAECBAgsTMD3+4UV3HQJECBAgACBvQt4v2pILHDXEFNTBAjMTsADZXYlM2ACBAgQIECAAIEJBQTuJsTXNQECBAgQIECAAIGFCfh+v7CCmy4BAgQIECCwdwHvVw2JBe4aYmqKAIHZCXigzK5kBkyAAAECBAgQIDChgMDdhPi6JkCAAAECBAgQILAwAd/vF1Zw0yVAgAABAgT2LuD9qiGxwF1DTE0RIDA7AQ+U2ZXMgAkQIECAAAECBCYUELibEF/XBAgQIECAAAECBBYm4Pv9wgpuugQIECBAgMDeBbxfNSQWuGuIqSkCBGYn4IEyu5IZMAECBAgQIECAwIQCAncT4uuaAAECBAgQIECAwMIEfL9fWMFNlwABAgQIENi7gPerhsQCdw0xNUWAwOwEPFBmVzIDJkCAAAECBAgQmFBA4G5CfF0TIECAAAECBAgQWJiA7/cLK7jpEiBAgAABAnsX8H7VkFjgriGmpggQmJ2AB8rsSmbABAgQIECAAAECEwoI3E2Ir2sCBAgQIECAAAECCxPw/X5hBTddAgQIECBAYO8C3q8aEgvcNcTUFAECsxPwQJldyQz4AAKfm+Qnk/zACfv6aJK3JvmTJG9K8truf//dCdt1+bIEzp/kCkmuleTaSS6X5DI9grckeU+S307y+u4e+9iyiMyWAAECBxUQuDsot84IECBAgAABAgQILFrA9/tFl9/kCRAgQIAAgT0IeL9qiCpw1xBTUwQIzE7AA2V2JTPgAwi0CtytG+q7kjwkya8m+cQB5nKcLs7XBbsuneRJx2nANU0ELpjke5L88CBgt63xD3d1e3yS9247ecPPL5XktkmekOQvj9nGPi877ePb59y1TYDA9AICd9PXwAgIECBAgAABAgQILEXA9/ulVNo8CRAgQIAAgUMJeL9qKC1w1xBTUwQIzE7AA2V2JTPgAwjsM3C3Gv5PJ7lfktO0Elm9E102yb2T3CHJA5OcewBvXZxXoOrwDUl+KsnXnQCngnc/muRXdgh3fmGS7+vugTcm+a4kHzrBGFpfetrH13q+2iNA4HQKCNydzroYFQECBAgQIECAAIGzKOD7/VmsqjkRIECAAAECUwp4v2qoL3DXEFNTBAjMTsADZXYlM+ADCKwL3NXKdLVt5y7HJbesTFbBtsck+eQuje7x3Fsm+c9JLtT1IXC3R+wNTdd76Tcn+bkkdf+0OO6b5LEjQnf/OslTk1yt6/Qlpyxwd9rH16JW2iBAYB4CAnfzqJNREiBAgAABAgQIEDgLAr7fn4UqmgMBAgQIECBwmgS8XzWshsBdQ0xNESAwOwEPlNmVzIAPILAucHfc8FltC3qtJHdLcqPB2D+a5OZJXn6AOY3polYzq8DV6jjunMf05Zz1ApdL8l+SXHXw49cm+YUkr0nygSR/3ft53a8X7+6z709yzTVN3z7J05Kc5+/8wXmXSfLMJFfs/vy0Be5O+/jc0wQILEdA4G45tTZTAgQIECBAgAABAlML+H4/dQX0T4AAAQIECJw1Ae9XDSsqcNcQU1MECMxOwANldiUz4AMItAzcrYZbbd4zyYMH4//FJHc9JVvLCtwd4OY6oosLJHlYknv0zqlQ5t27IOQnRgzvfElukeTHByvkvS3JrZPUSo2bjtMeaDvt4xtRHqcQIHBGBATuzkghTYMAAQIECBAgQIDADAR8v59BkQyRAAECBAgQmJWA96uG5RK4a4ipKQIEZifggTK7khnwAQT2EbirYV84yX9KcofeHN6Z5FZJ/uAA89rWhcDdNqH9/vyrkzw7Sa1ytzrunOTJW1amG45qtS1trVa32h64zqkg308e0dZpD7Sd9vHt9+7QOgECp0lA4O40VcNYCBAgQIAAAQIECJxtAd/vz3Z9zY4AAQIECBA4vID3q4bmAncNMTVFgMDsBDxQZlcyAz6AwL4CdzX0b0ry0sEcbpbk+QeY17YuBO62Ce3357UC3TN6XTwvSW0R+5fH6Hbdanm/kaS2lv3ghvZOe6DttI/vGGVyCQECMxUQuJtp4QybAAECBAgQIECAwAwFfL+fYdEMmQABAgQIEDjVAt6vGpZH4K4hpqYIEJidgAfK7EpmwAcQ2GfgbhgaquncLsnTDjCvbV0I3G0T2u/PH5DkIb0uHpGk/uxTx+z2+kkqtLda5e4dSb4zyR9uaO+0B9pO+/iOWSaXESAwQwGBuxkWzZAJECBAgAABAgQIzFTA9/uZFs6wCRAgQIAAgVMr4P2qYWkE7hpiaooAgdkJeKDMrmQGfACB0x64q/FdNcnNk3x9kqt1Jh9O8sYkr++CVv8tyae3eA1DXked/vNJ7p7k491JX9gFBW/Uu+gaXf9jyrTL9cNzV2P52yRXSHK3JLVS4EWTvCHJy5LUlqorg03Xr+ZysSTfnuQmSa6Y5JJJPprkrUlePWhrzNyOc86wFuckqX/O8/f0Dg3XHH4lyfmSfCTJ/01y3yRv77Vx9SSvG9nm25LUKnzvOuL88yf5qiQV9vvGJBWSu1Lv/Pd02ydXjWrFvbck+eQR7Z1kfLvcX+uGcJLrL5LkBklu3N1PK4P6HS3Hmn+tdPk7vd+nkWVwGgECp0BA4O4UFMEQCBAgQIAAAQIECCxEwPf7hRTaNAkQIECAAIGDCXi/akgtcNcQU1MECMxOwANldiUz4AMI7DNwV+Gw5yT5yt48xq5wV9uE3iLJA7sg0zaKFyZ5UBdq2hTamnPg7p5J7pDk4b1V3Pomf5bkpknenGRT4K7O/8Ek9+/CekeZluePHbFC3LZ6bPv5fbq5rM47yZay2/pa/fwkgbZ+H3VvfmuSeyX5urGddwHRCgG+YkM49CTjO0lgrqZwnOsr8HmP7p6q/77tqPBirWr4q0k+se1kPydA4NQICNydmlIYCAECBAgQIECAAIEzL+D7/ZkvsQkSIECAAAECBxbwftUQXOCuIaamCBCYnYAHyuxKZsAHENhX4K7eOe6Y5Im9OdQqajfsVrw6amoXT/LoJLffcf7VfgWanrBhJbG5Bu6elORNSX5iQ9iumH4xyV2TfGxD4K6Ceg/d0bQCUndO8pod6zDm9G/qVj1bnVu1qzDg00+wyt22fk8SaFu1/UVJHrOjY39cNc9zk/zkmnv0JOM7TmCuP65dr//SJI/rVlrc5j78ed3P905SK+A5CBA4/QICd6e/RkZIgAABAgQIECBA4KwI+H5/VippHgQIECBAgMBpEfB+1bASAncNMTVFgMDsBDxQZlcyAz6AwL4Cd5dL8l+67WBX06htNStE98Ej5vXFSWoL1doytX9UUOl3u7Be/fcLJaktXa+9pq0K81Qoarh9Z22h+m+78+s/a7W91fHiQbDsvd1KXH/XnbBrIGk4rF2uH55bwbcLJ7lE1+jLu61f63/W/GtL01oN8LkbxvrsbkWx/nyrzWqn5vk53ZaoFfgq1/7x/CR3SvIXje/FmstTuq1IV01XAKtCgb/QbQvbuMt/WGnxO7pGa0W2uhdXpu9M8qzelqe1Atszkvx5bxAX7IKgd1lzb9Z2vLV16od6Nbhmbwvk/iW1GuFt1gQZTzK+Xe6vda67XL/Joe6p3+6tinjU72iFXx+5ZYvd1vXXHgECxxMQuDuem6sIECBAgAABAgQIENhdwPf73c1cQYAAAQIECBA4SsD7VcP7Q+CuIaamCBCYnYAHyuxKZsAHENhH4O6ySX66W82uP4Va8a7CVJuOdUGeCtc9vmuvgkr9o95rvqILad2294O6plZmq8DUpuO7kjy198PaurZWHtt07BJIWtfGLtevO7fafE+3zWttyfnprpMyqNBYzbn+qWPT9fWzNya5X5JXrgk7/atuFb2bDybQD/O1uiVr3FWDX17TYAXvaqW72o64xlur9rU+LpPkmUmu2DX8km48q8Dcuv6G90ydU6sOPjbJ8N5cXf/lnXfdj/3jZ5LUNsGbtlbddXy73F8nvT8ruFr1WYUz67784SS/vuaeqjpfOsmjkvTvqwo43irJH7QurPYIEGguIHDXnFSDBAgQIECAAAECBAhsEPD93q1BgAABAgQIEGgr4P2qoafAXUNMTREgMDsBD5TZlcyADyDQInBXK6RdpAsvfVuSCr/VCmL9o0JzFTA6Kjw1DDRVgKxWE/uVXsBsHUnNodp+cO+HFSirFcz+ZIPhHAN3NZ+njdhydVPg7teS/NARJkW1boXBWnHw7r3V31rdlhWwfFiSu21p8NXdanyvSPL7Sf6qwQB2DbTV/V1h0X5orLbpfdCIVdou0J13n964X9UF/P50w1x2Hd+hAnf1u14r09X9sDrGBDJrm+gnJ6mw3ur4kW5r3Qbl1AQBAnsUELjbI66mCRAgQIAAAQIECBA4j4Dv924IAgQIECBAgEBbAe9XDT0F7hpiaooAgdkJeKDMrmQGfACBdYG71t3Wlqa1Atb7j2h4XaBp09aw65qpLVf/U5I79H541Ip6cwvcvayb26aV1Pom68JXtQrZLZO8aURxa9vVWkVvdVTf/y7JB0Zcu+spdf/dowtMDrez3dTWW5LU9sQvPcEKeLsG2q6S5AW9LWh/pwuW/vHICV+hW7Gvto2t4x1JvrO3/eqwmV3Hd6jAXf2e1qqEq+Dc25LcOkltJ7vtGN5X1U4FQFcrM2673s8JEJhGQOBuGne9EiBAgAABAgQIEFiigO/3S6y6ORMgQIAAAQL7FPB+1VBX4K4hpqYIEJidgAfK7EpmwAcQ2GfgrrYGfVySHx8Rqrl+kuf1tqnctkLdOpphG7UlaYXu1q2INrfA3SOSPCDJp0bcE+vCV7usUjcMh+0SqhoxvM84pd5Pr5Tk/oMV5Ma0VWGtum+ekKRCcKutdrddu2ugrbZFvWmSsvnXSV6bpLYhHlOPGsuugbhdx7dr+0OfsdcPz/ujLsj59m3gSWqr6Scm+UiSt3ZhwwrjbtpWd0STTiFA4AACAncHQNYFAQIECBAgQIAAAQL/IOD7vRuBAAECBAgQINBWwPtVQ0+Bu4aYmiJAYHYCHiizK5kBH0BgH4G7Cj49N8kzkrx3xBzq/eR+Sc7tnVvhstpu9Dy/t1va+pJuy9XrdOcdFQaaW+Duu5M8ZYRlnbIuPPWDSSp0N+YYOu47cLca0/mSVNCstii9Xfffx4x3dc4Lu1Bihbm2HbsG2ra1t+3nYwNtq3Z2Hd+u7Q/HO/b6f57kp7sg66qNJyWp1SgrYOsgQODsCQjcnb2amhEBAgQIECBAgACB0yrg+/1prYxxESBAgAABAnMV8H7VsHICdw0xNUWAwOwEPFBmVzIDPoDAusBdbQ9ZW5CuO/6/JFdMctHBD/9XkgcleXGSv9wxKFdbidZKeLfvtXmbJM/ccf7rwkA3S/L8Ne3MLXB3jSSvH+mxLjx17SSvOeb1hwrc9YdX4buLJ7lWkm9OUiHKS44Yf4W+avviCnsetdrdroG2EV0fecrYQNuqkV3Ht2v7w8Hucv33J3nyoIHaIvepSSr0+N+TfPKkYK4nQODUCAjcnZpSGAgBAgQIECBAgACBMy/g+/2ZL7EJEiBAgAABAgcW8H7VEFzgriGmpggQmJ2AB8rsSmbABxBYF7irrTL7q80Nh3H+JN+Q5J5JvrX3w9re85wkj0/y8R3GPlxRrS792ST/e4c26tQKA1Y46+q96zat7DanwN0u23bW1IfhqarLDZO8YaTn8PopAnfDoa4CeF+b5Du2BPBqvlX3px8R/Nw10DaS7jyn1e/Jv0xyzW7MteVxhUtXx1Ehyl3Ht0tgbt1cdrn+S5P8cpLrbkCpsO6rulUufzfJ+3cM4B7H2jUECOxPQOBuf7ZaJkCAAAECBAgQIEDgvAK+37sjCBAgQIAAAQJtBbxfNfQUuGuIqSkCBGYn4IEyu5IZ8AEEjhO4Ww3rgknu2/3TH+quW0wOw0Utp70pPDinwN2ugbeTBuZOen3L+m1qq8Jsl0tSq63VyojDFRfL7LZJ3rmhgV0DbZvGUe/WF05SodH6p9r96iRXTnK1LRBzDdzVtGrlwSeO3PZ3tcX0C5LU6plHrTx4iHtHHwQI7CYgcLebl7MJECBAgAABAgQIEDi+gO/3x7dzJQECBAgQIEBgnYD3q4b3hcBdQ0xNESAwOwEPlNmVzIAPIHCSwF0Nr0J3j05yl8FYa5W7WgHvYyPmIHB3XqSTBt6mvn5EyZue8q+S/ESSmw9arVUaa8XFT63p7SSBuwr7XTXJ9ya5wcitbtdNeM6Bu5rPpTrfO+xQzdp69jFJnjPy74YdmnYqAQJ7EhC42xOsZgkQIECAAAECBAgQ+AwB3+/dFAQIECBAgACBtgLerxp6Ctw1xNQUAQKzE/BAmV3JDPgAAicN3NUQN20xee8uXPPJLfMQuDsv0NSBuZP2f4Db9jO6+OIkP5/kZr2f1LamtZLhn64Z0HECd/UefaUuZNbfSnnbfGuL29pa9dKDcN7cA3c17zK5ZJLbdf+U65jjeUnunqS2n3UQIHC6BQTuTnd9jI4AAQIECBAgQIDAWRLw/f4sVdNcCBAgQIAAgdMg4P2qYRUE7hpiaooAgdkJeKDMrmQGfACBFoG7Gub1kjw1ySV6Y64wzXcnefWWeQzDT7tuoXocJlvKblbbZ+Du85L8YJLrJLlAkq9MUiukveY4RRxcc/0kFeS6UPfnf5bkpknevKbtXQN39Q5dK+g9dsuKdh9OUvfvm5K8NclbkvzPbkxPS3Kj3ljOQuCuT3u+JF/WbTdb7lWP4Va//fOrVj+Q5AMNaq8JAgT2JyBwtz9bLRMgQIAAAQIECBAgcF4B3+/dEQQIECBAgACBtgLerxp6Ctw1xNQUAQKzE/BAmV3JDPgAAq0Cd7XNZq1oV9t49o8XJbljkj8/Yi618tczklylO6dWBLthkjfscf4Cd5tx9xm4+/wkT05yy173FcCr1elOetRKa7+S5Bt7DW0Kte0auLtckqcnuWKv7bpPX5jk2V24ru7xj2+YxNC0Tjtrgbvh1D8nyVcluXGS7+i24R2ec4skzz1p4V1PgMBeBQTu9sqrcQIECBAgQIAAAQIEegK+37sdCBAgQIAAAQJtBbxfNfQUuGuIQKQCigAAIABJREFUqSkCBGYn4IEyu5IZ8AEEWgXuaqibtpa9Z7cy2Kc2zOciSX45yU16P68tKmtFsH0duwbu1gXFjgpMDcc9DBXWzzddf9LA29TXH1WzCmE9sttOdHVehe1qe9FNYbWx98AXdYG7G/QuaBG4++wkD0rygF677+pW6qvVG8/zbNkw2H0H7g55f46tR/+8Wv3uW5I8brBC4OOT3CPJ3x6nUdcQIHAQAYG7gzDrhAABAgQIECBAgACB4TeWv//7MZ9cDuf2WZ/1Gf8Xq//P9XD8eiJAgAABAgSOJyAfcTy3tVd5+WuIqSkCBGYn4IEyu5IZ8AEEWgbuarg368Jzq209689qa9la0ay22Vx3rAth/UySCup9YgeDCu5VeOtfJHlnkv+R5AXdfw6b2TVwt87p2jtshXq1JC/tbXda41li4K7m/f3dKnermmy7P8beAldI8pxum9q65h1JvjPJH65pYJcV7r6kC3/WNrir487dHMZ++b1skmcluXyvjZYr3B3q/qyV/moFwSt3c6mg7JNGFqj+PaRWM6yQ3ep4SZL6XfzQyDacRoDA4QUE7g5vrkcCBAgQIECAAAECSxXw/X6plTdvAgQIECBAYF8C3q8aygrcNcTUFAECsxPwQJldyQz4AAKtA3fV3qOT3HUw9grl1CpmH9swp9py8ld7P6vA3G2SvH0Hg9qGtgJXq7DfnyW5aZI3r2mjReDuu5M8ZeT4au6PHZy71MDdV3fbsFZ4a3Vsuz+2Mdc77n9I8lO9E+teqO2M/2rNxbsE7oZBvqPuq03jHN7fdd6+A3f7uD+Hvze7rk549SSv6yEJ3G27s/2cwPQCAnfT18AICBAgQIAAAQIECCxFwPf7pVTaPAkQIECAAIFDCXi/aigtcNcQU1MECMxOwANldiUz4AMItA7c1ZAroPSMJP1A1UeT1Kpg9efrjksleWqSCuSsjloJq1a52xTS67dT24lW+OfmvT98ZtfnR9Z0uGvgrrYVPTfJfXptjV2Fb9NWu0sN3J0/yTlJ7juoS201+/Akda/setRqg7802K60wna/sKGhXQJ3V+lWSrxE11aNr8Kdbxg5yF3rX83uMr46/1D35zB8uGswdvh79+Qkd0vyNyMtnUaAwOEFBO4Ob65HAgQIECBAgAABAksV8P1+qZU3bwIECBAgQGBfAt6vGsoK3DXE1BQBArMT8ECZXckM+AAC+wjcrVttrKbyyiS3T/Ina+a16ZoHdyvmffwIiwsk+ZEurLU6rUJR1devbbhuGPx5RJIHJPnUEf0Mr6mtUGsVsVcfcU2ttveoJP9+zTlLDdwVxVd2Ww9fdeDyws7rt5J8esT9X7W/VZKHDsJ2R91r1eww0PaqbmvTP13T56W7oGgF71ZH3SsVEPzkljFW2O4nuzEOTz1qS+Jdxrdq9xD35wWT/GyS7+lNpn7HfiDJ+7dYXLzbhvcmvfNqi9kKyjoIEDi9AgJ3p7c2RkaAAAECBAgQIEDgrAn4fn/WKmo+BAgQIECAwNQC3q8aVkDgriGmpggQmJ2AB8rsSmbABxDYR+Cuhr0uXFN/flRQad0qdXXN07vV5f4wyXl+j5PUyni1WtodBlbbVsf7tkEY73e67Ud//wjzYQiqTn1bkh9L8vJBQOx8Sa6c5EFJvnVDm0sO3BVJbff7i0kuusbntV3dKwj3viR/3Z1T77IXTvJlSW6c5HZJLj+4fkwQ8pJJfiXJN3bXVkDzLt2fDYN+60Jmdf5DkvzchhUYa4y3SHKvLty37haosT9tw72xy/hWTRzq/hxu3Vz9V1Cyfg9/b01Qsmp2pSQVaq1rV8fru/q9+wB/z+mCAIHjCwjcHd/OlQQIECBAgAABAgQI7Cbg+/1uXs4mQIAAAQIECGwT8H61TWiHnwvc7YDlVAIEzpyAB8qZK6kJNRDYV+CuhnazbhWzWuVtdVQY6pZJ3rRh7LUN7X9JMlz5rE5/S5KXJflQks9JUiuEXX9NOy/tVpT7X0f4DLcJrVMrRPXWJLWa3h91W572t6OtbTtri9va9nR4VGCvxlZtfGGSG3Qho9V5tQrYb3eroq3+bOmBu3ovvXWSx20I3R3n9v5wkh9KUtsJD8OZ/fY+v1ttre7F/lH32AeS/N+u/m/vfrguZFY/qvu5al/By1odse71qyX5+u6/r9p+V5I/TvLNvc5qdcSnbJjkruOrZg51f9aqgg9Lco81Yy+/us/f2/3sy5N8w+B3YfW7VqvbVZj2qDod5x5wDQECbQUE7tp6ao0AAQIECBAgQIAAgc0Cvt+7OwgQIECAAAECbQW8XzX0FLhriKkpAgRmJ+CBMruSGfABBPYZuKu2H53kroN5VMjoh5P0w2z9U2q70dq2sr8a1liKCttVfxWYO+q4SLeVZW1Huu7YtMVorcL3mG672rFjelEXAquA3VN7Fy09cFcU9W5a4cefSnL1saAbzntjknt3WxdvC3Ft2sK433Tdf7/Z/cH5k9y9W6GxHyAdM+Ra/a1WQbxitzXt6ppaEa7+WTfWXce3avMQ92f1VasS1pa6dxoDMDinQpG1BXSt7rdtS95jNO8SAgQaCwjcNQbVHAECBAgQIECAAAECGwV8v3dzECBAgAABAgTaCni/augpcNcQU1MECMxOwANldiUz4AMI7DNwV8O/QhcyqpXrVketAnfnQfhoONXaxrPOuVuS2l5z21EhnocmeeKGLT7XXV9Br1pdbd1qehXYq9XPViuc9a9fje3+W1Zmq3nW1rYVOqzxfZfA3cYy1n1YW+9WEPOa24o9+Pk7uq1dK8j5sR2u3RYaqxXYfr7XXoXuKqBZ2wTX9q3bjgoAPqrbbvUTXbDwBUku0V34G11w84MbGtp1fKtm9n1/rvqple6+r9s2d8zvaF33vO73tFbC2xaK3Obr5wQIHEZA4O4wznohQIAAAQIECBAgQGDwreDv//50fTr4rM/6jP+L1f/n6q4lQIAAAQIETruAfETDCnn5a4ipKQIEZifggTK7khnwAQT2HbjbtFLX65PcLsm7t8yxwkO18lltT3v5JF/T26rzDUn+MMlzkrz2iBXzjuqiVgS7Q5JvWbMNaH+Fs3VtXCzJtye5Sbd6WYWOKlhXQatXJHlWt+Xo6u8egbvtN/T5knxZV/Oq9ZWS1IqH/UBXbc/6ziSvTvKaLhR53JXSKjR24yS36YKX/X4e0a1oV1vF9o8LJ7lRd12tWldjrGNV+7q3K0xXobL+uGpVxV9IcvPu/ApkVqizVmXcdBxnfKu29nV/Dsdaf4dUaLV+X2o73TKpsGAd/Vo9v/t9//T228AZBAicIgGBu1NUDEMhQIAAAQIECBAgcMYFfL8/4wU2PQIECBAgQODgAt6vGpIL3DXE1BQBArMT8ECZXckMmAABAgQIECBAYEIBgbsJ8XVNgAABAgQIECBAYGECvt8vrOCmS4AAAQIECOxdwPtVQ2KBu4aYmiJAYHYCHiizK5kBEyBAgAABAgQITCggcDchvq4JECBAgAABAgQILEzA9/uFFdx0CRAgQIAAgb0LeL9qSCxw1xBTUwQIzE7AA2V2JTNgAgQIECBAgACBCQUE7ibE1zUBAgQIECBAgACBhQn4fr+wgpsuAQIECBAgsHcB71cNiQXuGmJqigCB2Ql4oMyuZAZMgAABAgQIECAwoYDA3YT4uiZAgAABAgQIECCwMAHf7xdWcNMlQIAAAQIE9i7g/aohscBdQ0xNESAwOwEPlNmVzIAJECBAgAABAgQmFBC4mxBf1wQIECBAgAABAgQWJuD7/cIKbroECBAgQIDA3gW8XzUkFrhriKkpAgRmJ+CBMruSGTABAgQIECBAgMCEAgJ3E+LrmgABAgQIECBAgMDCBHy/X1jBTZcAAQIECBDYu4D3q4bEAncNMTVFgMDsBDxQZlcyAyZAgAABAgQIEJhQQOBuQnxdEyBAgAABAgQIEFiYgO/3Cyu46RIgQIAAAQJ7F/B+1ZBY4K4hpqYIEJidgAfK6SjZlZP83ukYilEQIECAAAECBAgcISBw5/YgQIAAAQIECBAgQOBQAr7fH0paPwQIECBAgMBSBLxfNay0wF1DTE0RIDA7AQ+UaUv2TUkenOS5SR4z7VD0ToAAAQIECBAgMEJA4G4EklMIECBAgAABAgQIEGgi4Pt9E0aNECBAgAABAgT+ScD7VcObQeCuIaamCBCYnYAHyjQlu0EXtLt6kg8m+fIkH59mKHolQIAAAQIECBDYQUDgbgcspxIgQIAAAQIECBAgcCIB3+9PxOdiAgQIECBAgMBnCHi/anhTCNw1xNQUAQKzE/BAOWzJrt8F7a7R6/aeSX78sMPQGwECBAgQIECAwDEFBO6OCecyAgQIECBAgAABAgR2FvD9fmcyFxAgQIAAAQIEjhTwftXwBhG4a4ipKQIEZifggXKYkl2vC9pdc9Cd1e0O468XAgQIECBAgEArAYG7VpLaIUCAAAECBAgQIEBgm4Dv99uE/JwAAQIECBAgsJuA96vdvI48W+CuIaamCBCYnYAHyn5Ldt0uaHetDd3cO8mj9jsErRMgQIAAAQIECDQUELhriKkpAgQIECBAgAABAgSOFPD93g1CgAABAgQIEGgr4P2qoafAXUNMTREgMDsBD5T9lGzTinb93j6U5MuT/M1+hqBVAgQIECBAgACBPQgI3O0BVZMECBAgQIAAAQIECKwV8P3ejUGAAAECBAgQaCvg/aqhp8BdQ0xNESAwOwEPlLYlu0aSRySp/9x23CfJI7ed5OcECBAgQIAAAQKnSkDg7lSVw2AIECBAgAABAgQInGkB3+/PdHlNjgABAgQIEJhAwPtVQ3SBu4aYmiJAYHYCHihtSlYBu3OTXGdkc/8nyZcl+euR5zuNAAECBAgQIEDgdAgI3J2OOhgFAQIECBAgQIAAgSUI+H6/hCqbIwECBAgQIHBIAe9XDbUF7hpiaooAgdkJeKCcrGQVtDsnSW0hu8tx324lvF2ucS4BAgQIECBAgMD0AgJ309fACAgQIECAAAECBAgsRcD3+6VU2jwJECBAgACBQwl4v2ooLXDXEFNTBAjMTsAD5XglO27Qrnqzut3xzF1FgAABAgQIEDgNAgJ3p6EKxkCAAAECBAgQIEBgGQK+3y+jzmZJgAABAgQIHE7A+1VDa4G7hpiaIkBgdgIeKLuV7GpJHprk+rtddp6zH9C1cYImXEqAAAECBAgQIDCRgMDdRPC6JUCAAAECBAgQILBAAd/vF1h0UyZAgAABAgT2KuD9qiGvwF1DTE0RIDA7AQ+UcSWroN25SW4w7vSNZ1nd7oSALidAgAABAgQITCwgcDdxAXRPgAABAgQIECBAYEECvt8vqNimSoAAAQIECBxEwPtVQ2aBu4aYmiJAYHYCHihHl6yCdg9J8k2NKvvALrjXqDnNECBAgAABAgQIHFhA4O7A4LojQIAAAQIECBAgsGAB3+8XXHxTJ0CAAAECBPYi4P2qIavAXUNMTREgMDsBD5T1Jaug3TlJbtiwola3a4ipKQIECBAgQIDARAICdxPB65YAAQIECBAgQIDAAgV8v19g0U2ZAAECBAgQ2KuA96uGvAJ3DTE1RYDA7AQ8UM5bsq9N8tAkN9pDJR/chfj20LQmCRAgQIAAAQIEDiQgcHcgaN0QIECAAAECBAgQIBDf790EBAgQIECAAIG2At6vGnoK3DXE1BQBArMT8ED5x5JV0O7cJN+8pwr+dZJLJKn/dBAgQIAAAQIECMxXQOBuvrUzcgIECBAgQIAAAQJzE/D9fm4VM14CBAgQIEDgtAt4v2pYIYG7hpiaIkBgdgJLf6BU0K62jr3x7CpnwAQIECBAgAABArsItPp3f4G7XdSdS4AAAQIECBAgQIDASQSW/v3+JHauJUCAAAECBAisE/B+1fC+aPXRveGQNEWAAIGDCSz1gXK1bkW7GxxMWkcECBAgQIAAAQJTCrT6d3+BuymrqG8CBAgQIECAAAECyxJY6vf7ZVXZbAkQIECAAIFDCni/aqjd6qN7wyFpigABAgcTWOoD5ZpJHpzkegeT1hEBAgQIECBAgMCUAq3+3V/gbsoq6psAAQIECBAgQIDAsgSW+v1+WVU2WwIECBAgQOCQAt6vGmq3+ujecEiaIkCAwMEElv5AEbw72K2mIwIECBAgQIDApAKt/t1f4G7SMuqcAAECBAgQIECAwKIElv79flHFNlkCBAgQIEDgIALerxoyt/ro3nBImiJAgMDBBDxQ/pH6Gkke0f3nPvD/OsklktR/OggQIECAAAECBOYrIHA339oZOQECBAgQIECAAIG5Cfh+P7eKGS8BAgQIECBw2gW8XzWskMBdQ0xNESAwOwEPlPOW7DrdVrPX3kMlawvbc/bQriYJECBAgAABAgQOJyBwdzhrPREgQIAAAQIECBBYuoDv90u/A8yfAAECBAgQaC3g/aqhqMBdQ0xNESAwOwEPlPUlq+BdheOu1bCi/yfJl1nlrqGopggQIECAAAEChxcQuDu8uR4JECBAgAABAgQILFXA9/ulVt68CRAgQIAAgX0JeL9qKCtw1xBTUwQIzE7AA+Xokl23W/GuVfDugUnOnd1dYsAECBAgQIAAAQIrAYE79wIBAgQIECBAgAABAocS8P3+UNL6IUCAAAECBJYi4P2qYaUF7hpiaooAgdkJeKCMK1mr4J1V7sZ5O4sAAQIECBAgcFoFBO5Oa2WMiwABAgQIECBAgMDZE/D9/uzV1IwIECBAgACBaQW8XzX0F7hriKkpAgRmJ+CBslvJrteteHfN3S47z9n3T/KwE1zvUgIECBAgQIAAgekEBO6ms9czAQIECBAgQIAAgaUJ+H6/tIqbLwECBAgQILBvAe9XDYUF7hpiaooAgdkJeKAcr2QnCd5Z5e545q4iQIAAAQIECJwGAYG701AFYyBAgAABAgQIECCwDAHf75dRZ7MkQIAAAQIEDifg/aqhtcBdQ0xNESAwOwEPlJOV7PrdinfX2LGZ+yR55I7XOJ0AAQIECBAgQGB6AYG76WtgBAQIECBAgAABAgSWIuD7/VIqbZ4ECBAgQIDAoQS8XzWUFrhriKkpAgRmJ+CB0qZkuwbvapW7L0ny8Tbda4UAAQIECBAgQOBAAgJ3B4LWDQECBAgQIECAAAEC8f3eTUCAAAECBAgQaCvg/aqhp8BdQ0xNESAwOwEPlLYlq+DdOUmuPqLZeyd51IjznEKAAAECBAgQIHB6BATuTk8tjIQAAQIECBAgQIDAWRfw/f6sV9j8CBAgQIAAgUMLeL9qKC5w1xBTUwQIzE7AA2U/JbthkockueoRzX8gySWtcrefAmiVAAECBAgQILAnAYG7PcFqlgABAgQIECBAgACBzxDw/d5NQYAAAQIECBBoK+D9qqGnwF1DTE0RIDA7AQ+U/ZbsBkkefMSKd/dM8uP7HYLWCRAgQIAAAQIEGgoI3DXE1BQBAgQIECBAgAABAkcK+H7vBiFAgAABAgQItBXwftXQU+CuIaamCBCYnYAHymFK9k1d8O4bB919MMmXW+XuMEXQCwECBAgQIECggYDAXQNETRAgQIAAAQIECBAgMErA9/tRTE4iQIAAAQIECIwW8H41mmr7iQJ3242cQYDA2RXwQDlsbdcF7340yWMOOwy9ESBAgAABAgQIHFNA4O6YcC4jQIAAAQIECBAgQGBnAd/vdyZzAQECBAgQIEDgSAHvVw1vEIG7hpiaIkBgdgIeKNOU7IbdinffkMQqd9PUQK8ECBAgQIAAgeMICNwdR801BAgQIECAAAECBAgcR8D3++OouYYAAQIECBAgsFnA+1XDu0PgriGmpggQmJ2AB8q0JVsF756V5KemHYreCRAgQIAAAQIERggI3I1AcgoBAgQIECBAgAABAk0EfL9vwqgRAgQIECBAgMA/CXi/angzCNw1xNQUAQKzE/BAOR0l+5okbz0dQzEKAgQIECBAgACBIwQE7tweBAgQIECAAAECBAgcSsD3+0NJ64cAAQIECBBYioD3q4aVFrhriKkpAgRmJ+CBMruSGTABAgQIECBAgMCEAgJ3E+LrmgABAgQIECBAgMDCBHy/X1jBTZcAAQIECBDYu4D3q4bEAncNMTVFgMDsBDxQZlcyAyZAgAABAgQIEJhQQOBuQnxdEyBAgAABAgQIEFiYgO/3Cyu46RIgQIAAAQJ7F/B+1ZBY4K4hpqYIEJidgAfK7EpmwAQIECBAgAABAhMKCNxNiK9rAgQIECBAgAABAgsT8P1+YQU3XQIECBAgQGDvAt6vGhIL3DXE1BQBArMT8ECZXckMmAABAgQIECBAYEIBgbsJ8XVNgAABAgQIECBAYGECvt8vrOCmS4AAAQIECOxdwPtVQ2KBu4aYmiJAYHYCHiizK5kBEyBAgAABAgQITCggcDchvq4JECBAgAABAgQILEzA9/uFFdx0CRAgQIAAgb0LeL9qSCxw1xBTUwQIzE7AA2V2JTNgAgQIECBAgACBCQUE7ibE1zUBAgQIECBAgACBhQn4fr+wgpsuAQIECBAgsHcB71cNiQXuGmJqigCB2Ql4oMyuZAZMgAABAgQIECAwoYDA3YT4uiZAgAABAgQIECCwMAHf7xdWcNMlQIAAAQIE9i7g/aohscBdQ0xNESAwOwEPlNmVzIAJECBAgAABAgQmFBC4mxBf1wQIECBAgAABAgQWJuD7/cIKbroECBAgQIDA3gW8XzUkFrhriKkpAgRmJ+CBMruSGTABAgQIECBAgMCEAgJ3E+LrmgABAgQIECBAgMDCBHy/X1jBTZcAAQIECBDYu4D3q4bEAncNMTVFgMDsBDxQZlcyAyZAgAABAgQIEJhQQOBuQnxdEyBAgAABAgQIEFiYgO/3Cyu46RIgQIAAAQJ7F/B+1ZBY4K4hpqYIEJidgAfK7EpmwAQIECBAgAABAhMKCNxNiK9rAgQIECBAgAABAgsT8P1+YQU3XQIECBAgQGDvAt6vGhIL3DXE1BQBArMT8ECZXckMmAABAgQIECBAYEIBgbsJ8XVNgAABAgQIECBAYGECvt8vrOCmS4AAAQIECOxdwPtVQ2KBu4aYmiJAYHYCHiizK5kBEyBAgAABAgQITCggcDchvq4JECBAgAABAgQILEzA9/uFFdx0CRAgQIAAgb0LeL9qSCxw1xBTUwQIzE7AA2V2JTNgAgQIECBAgACBCQUE7ibE1zUBAgQIECBAgACBhQn4fr+wgpsuAQIECBAgsHcB71cNiQXuGmJqigCB2Ql4oMyuZAZMgAABAgQIECAwoYDA3YT4uiZAgAABAgQIECCwMAHf7xdWcNMlQIAAAQIE9i7g/aohscBdQ0xNESAwOwEPlNmVzIAJECBAgAABAgQmFBC4mxBf1wQIECBAgAABAgQWJuD7/cIKbroECBAgQIDA3gW8XzUkFrhriKkpAgRmJ+CBMruSGTABAgQIECBAgMCEAgJ3E+LrmgABAgQIECBAgMDCBHy/X1jBTZcAAQIECBDYu4D3q4bEAncNMTVFgMDsBDxQZlcyAyZAgAABAgQIEJhQQOBuQnxdEyBAgAABAgQIEFiYgO/3Cyu46RIgQIAAAQJ7F/B+1ZBY4K4hpqYIEJidgAfK7EpmwAQIECBAgAABAhMKCNxNiK9rAgQIECBAgAABAgsT8P1+YQU3XQIECBAgQGDvAt6vGhIL3DXE1BQBArMT8ECZXckMmAABAgQIECBAYEKB87w/TziOsV375jFWynkECBAgQIAAAQIETp+Af/84fTUxIgIECBAgQGDeAvIRDevn43NDTE0RIDA7AQ+U2ZXMgAkQIECAAAECBCYU8H94TYivawIECBAgQIAAAQILE/DvHwsruOkSIECAAAECexeQj2hILHDXEFNTBAjMTsADZXYlM2ACBAgQIECAAIEJBfwfXhPi65oAAQIECBAgQIDAwgT8+8fCCm66BAgQIECAwN4F5CMaEgvcNcTUFAECsxPwQJldyQyYAAECBAgQIEBgQgH/h9eE+LomQIAAAQIECBAgsDAB//6xsIKbLgECBAgQILB3AfmIhsQCdw0xNUWAwOwEPFBmVzIDJkCAAAECBAgQmFDA+/OE+LomQIAAAQIECBAgsDCB8/77x7vufKqm/1mXeeJwPP4/11NVIYMhQIAAAQIE1gj4vtvwtvDy1xBTUwQIzE7AA2V2JTNgAgQIECBAgACBCQW8P0+Ir2sCBAgQIECAAAECCxMQuFtYwU2XAAECBAgQ2LuA77sNiQXuGmJqigCB2Ql4oMyuZAZMgAABAgQIECAwoYD35wnxdU2AAAECBAgQIEBgYQICdwsruOkSIECAAAECexfwfbchscBdQ0xNESAwOwEPlNmVzIAJECBAgAABAgQmFPD+PCG+rgkQIECAAAECBAgsTEDgbmEFN10CBAgQIEBg7wK+7zYkFrhriKkpAgRmJ+CBMruSGTABAgQIECBAgMCEAt6fJ8TXNQECBAgQIECAAIGFCQjcLazgpkuAAAECBAjsXcD33YbEAncNMTVFgMDsBDxQZlcyAyZAgAABAgQIEJhQwPvzhPi6JkCAAAECBAgQILAwAYG7hRXcdAkQIECAAIG9C/i+25BY4K4hpqYIEJidgAfK7EpmwAQIECBAgAABAhMKeH+eEF/XBAgQIECAAAECBBYmIHC3sIKbLgECBAgQILB3Ad93GxIL3DXE1BQBArMT8ECZXckMmAABAgQIECBAYEIB788T4uuaAAECBAgQIECAwMIEBO4WVnDTJUCAAAECBPYu4PtuQ2KBu4aYmiJAYHYCHiizK5kBEyBAgAABAgQITCjg/XlCfF0TIECAAAECBAgQWJiAwN3CCm66BAgQIECAwN4FfN9tSCxw1xBTUwQIzE7AA2V2JTNgAgQIECBAgACBCQW8P0+Ir2sCBAgQIECAAAECCxMQuFtYwU2XAAECBAjG4iScAAAgAElEQVQQ2LuA77sNiQXuGmJqigCB2Ql4oMyuZAZMgAABAgQIECAwoYD35wnxdU2AAAECBAgQIEBgYQICdwsruOkSIECAAAECexfwfbchscBdQ0xNESAwOwEPlNmVzIAJECBAgAABAgQmFPD+PCG+rgkQIECAAAECBAgsTEDgbmEFN10CBAgQIEBg7wK+7zYkFrhriKkpAgRmJ+CBMruSGTABAgQIECBAgMCEAt6fJ8TXNQECBAgQIECAAIGFCQjcLazgpkuAAAECBAjsXcD33YbEAncNMTVFgMDsBDxQZlcyAyZAgAABAgQIEJhQwPvzhPi6JkCAAAECBAgQILAwAYG7hRXcdAkQIECAAIG9C/i+25BY4K4hpqYIEJidgAfK7EpmwAQIECBAgAABAhMKeH+eEF/XBAgQIECAAAECBBYmIHC3sIKbLgECBAgQILB3Ad93GxIL3DXE1BQBArMT8ECZXckMmAABAgQIECBAYEIB788T4uuaAAECBAgQIECAwMIEBO4WVnDTJUCAAAECBPYu4PtuQ2KBu4aYmiJAYHYCHiizK5kBEyBAgAABAgQITCjg/XlCfF0TIECAAAECBAgQWJiAwN3CCm66BAgQIECAwN4FfN9tSCxw1xBTUwQIzE7AA2V2JTNgAgQIECBAgACBCQW8P0+Ir2sCBBYvcLEkV0tyoySXT/I1SS7UqXw4yduSvDPJ67t/3pfk04tXO/0AX5jkaV1da7RVx1snedcpGvrVk7yuwXhqTu/p5vh7SV6V5P1JzvN+0aAfTRAgcHYEBO7OTi3NhAABAgQIEDgdAr7vNqyDwF1DTE0RIDA7AQ+U2ZXMgAkQIECAAAECBCYU8P48Ib6uCRBYpEB9u71Cknslue2OAq9N8qgkL0vyiR2vdfrhBJYUuFun+pQkD0ry7sOR64kAgRkJCNzNqFiGSoAAAQIECMxCwPfdhmUSuGuIqSkCBGYn4IEyu5IZMAECBAgQIECAwIQC3p8nxNc1AQKLE6jV6+6d5Id7K9kdB+F5SX40yf86zsWu2bvA0gN3BVwr3905yWv2rq0DAgTmJiBwN7eKGS8BAgQIECBw2gV8321YIYG7hpiaIkBgdgIeKLMrmQETIECAAAECBAhMKOD9eUJ8XRMgsCiBiyZ5ZJI7NZr17yS5Y5Lfb9SeZtoJzDFw99Ekb03y8R0YPnewDfLw0rpHv7fbFnmHZp1KgMAZFxC4O+MFNj0CBAgQIEDg4AK+7zYkF7hriKkpAgRmJ+CBMruSGTABAgQIECBAgMCEAt6fJ8TXNQECixE4f5J7dIG7/qQ/nOSXkzy7WxHs/yT5ZHfC+ZJcJMllk9wqye2TVGivf7yoC939+WIk5zHROQbu3pbk1t19uIty3aeXSnK7JHdbc4/+YpK7JvnYLo06lwCBMy0gcHemy2tyBAgQIECAwAQCvu82RBe4a4ipKQIEZifggTK7khkwAQIECBAgQIDAhALenyfE1zUBAosR+Nokz0lyyd6MKyz3H3bYFvbiSR7dBe/6cPft/vxTi9E8/RNdUuCuX42rJHlckqv2/rBWzrt5kpef/rIZIQECBxIQuDsQtG4IECBAgACBxQj4vtuw1AJ3DTE1RYDA7AQ8UGZXMgMmQIAAAQIECBCYUMD784T4uiZAYBECn53kQUke0JvtK7vg3J/sKPAFSX5mELqrbTtvm+SPd2zL6fsTWGrgrkRv2IVLL9TjPTfJOUmEQvd3z2mZwJwEBO7mVC1jJUCAAAECBOYg4PtuwyoJ3DXE1BQBArMT8ECZXckMmAABAgQIECBAYEIB788T4uuaAIFFCNS2sLVt7E16s71Fkucec/brVsur7Tyfdsz2XNZeYMmBuwra1Sp3tQXy6qjVHe+Y5K/aU2uRAIEZCgjczbBohkyAAAECBAicagHfdxuWR+CuIaamCBCYnYAHyuxKZsAECBAgQIAAAQITCnh/nhBf1wQILELgMkmemeSK3Wz/KMktk7z9mLO/YJKfTfI9vetr9bD65zx/px+zfZedXGDJgbvSq9UcH9JjfEmS70ryoZPTaoEAgTMgIHB3BopoCgQIECBAgMCpEvB9t2E5BO4aYmqKAIHZCXigzK5kBkyAAAECBAgQIDChgPfnCfF1TYDAIgSGgbt3JPnOJH94gtnfPcndklR479NJXpfkUUn+bmSb50tS47ppkusl+bokF+2ufUOS30vya0lem+TjI9tcd9r5k3xVkusn+cauzyv1TnxPkj9IUn3+RpK3JPnkiP6GgbafT1Imf5vkCp3Nzbo5Vdsv60KP/63z2tTFxTqPG3UBydVY39WNrdp5QZK/2DLGbYG7+nn1UWO8apJL9uyrj//a9Ve13ddx9e6+WbX/tiS3TlJzPelx0sBd3Tdl/21Jrp3ka5Kstqjt35+vT/KxEw72wkmu2YVgKxS7qvmHk7wxSfVR9XjnyHuzhrPp/lz9Ln15ktt02+9+fTe3+l2o7aGfl+TFST6yZl71e/tvujrdIMnVunPq9+bNSX6xa2PM71C/+VqFs9q78eC+L4O6L8r8pV3bJ/n74ISlcvkZEhC4O0PFNBUCBAgQIEDgVAj4vtuwDAJ3DTE1RYDA7AQ8UGZXMgMmQIAAAQIECBCYUMD784T4uiZAYBECl07yjCRX6c32JFvKngStvhtXoKhWw/vWEQ1V+KpWKvvVJJ8Ycf7qlAt07d+rC/ONvbQCTvdN8ootwbh1gaZ7JrlDkof3wln9fv+sCxhWMGl4fFGS/5jkB3vBw01jrhBSbZn640k+uuGkTYG793Z93H9EPy9M8mMnDGYe5b6vwN1nJzk3yX16nY9d4W7X+6ZCaj+d5InHCN5VzX+gC2quwqZHeVX4tH4Xtt2b1camwF0FCe+d5Ic33KOr/uv3ru7Hclu9p108ycOSfN+WX6YK7FX4tGy2HTXve4y876ut4/59sG0cfr48AYG75dXcjAkQIECAAIH9Cvi+29BX4K4hpqYIEJidgAfK7EpmwAQIECBAgAABAhMKeH+eEF/XBAgsQqBW5qqA1u17s63V4yrs8/4DClSY6c5daGe1WtjY7n+5C+Z8YMQFFWR6zGC+Iy77p1MqxFaBrZ88YkWxYaDpSUnelOQnjggy1epfdx0Es+o7eq2g9oRu9b1dxvmiJD+0Idi0LnBXIas77ehSAaeq2Wt2GdjIc/cVuPvSJHW/XLc3jsd390+tQLjpqPBX1f0uI8ffP22XkFldd+UkP5OkDHY56t58dHd/H7XS27rAXa1AWf/camSHFZj77iSv7u7NX9hhvK/qtpw+KnRXdaq/l2qVxV2P+n2r4GCFTx0EjiMgcHccNdcQIECAAAECBDYL+L7b8O4QuGuIqSkCBGYn4IEyu5IZMAECBAgQIECAwIQC3p8nxNc1AQKLEfj+JE8ezLZWMKuV5mr71n1uHVrd1spatZLVI9eI13aUv52kVl+r1clq+87aAna46teYkOAFu0DSMDRVQaW3dltTfqgbQ4WSaivP1baY/aHVanS15eamoNkw0FTBtNoa9BJdIy/vgkr1PytQV/NZt6pg/eyXelu6rsZQQaJqo8b8qSSXS3KdNedV0KuCk8Mg4nB8NZ8/721XWv1UGKqCUbVV6ed0W+5WAGwYhqxg3x2761v+wuwjcLfpPrtdkqcdMfgvTlLbAq8Lf9X9Wdvs1n1TNtfoajpsrrZ+rd+zbVvibqp53aPVxm91WzPXtq9139TWy8OjVtW73xGr6g3r/+xuhchyWB21fWzNq/rd1Nfzk6y2513Z1Pl1b9ZqkHXUdtA1zuF9U+HF+vul7t/hsen3tOzq74LVdtdHede46u+TXbevbXkPa2u+AgJ3862dkRMgQIAAAQKnU8D33YZ1EbhriKkpAgRmJ+CBMruSGTABAgQIECBAgMCEAt6fJ8TXNQECixGo7SArcHeTNTOurSqfnuTFSd63h/BdfSu+bbeKWz+Uc1Tgr8JrtbLaAwdBnp9NUlu3blrd67uSPHUwx1p17rFJKnS27qiwUYWXqr/+USuQVV/rtrIdBppW11WIrbZhrS1wVyHGmn8F8Sqo1N8C9iu7ldiu2uu0gnYPTVKriX1kMJ6LJPnRNduB1tafNdb+83TT+KrJo7blvFS3JW7Vq39U4K7G1PJoHbjbtIJihcpqq99N9f/cLqRZqw/2jwoz1v33BwPbOqecKkxW7Q6vWReAXJ2zruZ1T9RqilXDVRh0df75klyvq0kF2/pH3Zt1X68LtB1V/5d29/swaFshuLp3HzTop9xWQdL6XaoV9oYBz3/Vjb//90sF+uo++uM1N02dV3/nrP4+qN+bWoHx19cE6Or3p7bFrtX5bt5rq4KitVpf1cdBYFcBgbtdxZxPgAABAgQIEDhawPfdhneIwF1DTE0RIDA7AQ+U2ZXMgAkQIECAAAECBCYU8P48Ib6uCRBYlMC1kjxxy9alq1XPKpRTK2397wYrSNUKXc9McsWe9s8ludcggDYsRn1j/uYkde4lux9WOOmWSWp8w6MCaRUK64dyHt4FiLatglVhrQoa3afXaK3+VgG+P13T16ZAU23bWyupnefZtub6Wsmv+qtVulZH2X9fklcecf26FdzWBZs2ja/O/d5uVbtNN/+61d5q9be7HxF0PM4v0kkDd3V/VDDzS7rV/yrcVSsW9o/+tqibxlgrt9UWtP0waN039c/HjphY1eIHu/P6164LQFYzdY89rFvpsV/zH0lS4b6j7pl12yTX3Op3obYyHh6b6r9tlch1v0OrtmsL19qqedPvUq3CWCG6/u952dYqef2jVlOslenqflod61Z/HM5pXWi47Cqs6CCwq4DA3a5izidAgAABAgQIHC3g+27DO0TgriGmpggQmJ2AB8rsSmbABAgQIECAAAECEwp4f54QX9cECCxO4MrdSlQVdhpzrLY2rS0kf+MYK+DVd+IK1lRQZ3VsC/30x1XX1+pqFRRcHb+YpFYjG4ahrpLkBb3VuI5aYWvd3K+Q5DlJahWyOt6R5Dt721v2r1kXaNq2klr/+q/owkn91e3GhvUuluRJSb6t1+BwBbp146uVympL0VeMKPx3dKv0rU6tuf27NSubjWhq4ynDwN1J2lp3bd27P9SFPTeF2WpVt1o18Xt6DTylW21tuMLguj4qdFcr3d2398PaFrac3z244KuT1NauFUxbHbWqYq08uS2gWed/aRcMvG7v+vq9qtUZh6swbqr/tyf53S3QtULfEwbn1Ljrz//yiGvXBenWBeIq1FcBx9VqeG9LcusRW/FW18P7stqpGvdXjmx9H2nvbAoI3J3NupoVAQIECBAgMJ2A77sN7QXuGmJqigCB2Ql4oMyuZAZMgAABAgQIECAwoYD35wnxdU2AwCIFKmRUQZ+79VaOGwtRIbQKv9VKVsPtL9e1UVtRVoDpBt0Pj1qhbtMYhm1UcOymSd48uKC2naw/r+Dcv05SW+XWlqDrttxc19e6kNI1klSAanisO/cR3Yp1Y/obbn1bq4DdKclfjCzE93dBrdXpj+9WTvvb7g/WjW9TUHFdl5dN8qwkl+9+uEsoauQUss/AXdW+VmT77S1htmFIs+6tMaG0/hzXhScrcFcrHfaPCp7WFrCro1a1qzoeFWIbWg4DZ5vqcpL6r6vLuvmsq/NwjvX7d+7gxOHY/qhbqe/tI26cui/r758KQ761C8NWGHDdts8jmnPKggUE7hZcfFMnQIAAAQIE9iLg+25DVoG7hpiaIkBgdgIeKLMrmQETIECAAAECBAhMKOD9eUJ8XRMgsGiB2o7zOt0Wo9cfbKm5DaZWD3totxLWx484ucI7v95ru1bJq5XcPritg97Pa/vVCu30t3utrTxrm9OWx0kDd9/dhQu3jWndSmD36LbGHLPSWbVfocKfTvLnSd7ShQ9f1wserZvLLmbD649a7W/bfDf9vHXgru7JF3Wrp71mZAhruJrbcVZMW3d/1janFfj7u27yteXs47p7f+WxSz1W19T2uRXkq9/b1bFu29Z19R+7/epwpcddAnHDIOm6wN0/7+7dWpVxddSKjeVVNXQQOISAwN0hlPVBgAABAgQILEnA992G1Ra4a4ipKQIEZifggTK7khkwAQIECBAgQIDAhALenyfE1zUBAgQ6gc/tVjO7UZIK3117pEytLlWrWv3JhvOHgabhSmwju8kdkvxS7+RhoGlsO0edd9LA3abV8IZ9DrfUrJ+Xd4XEWh3r5rJLH7tYHHfMw8BdrX5Yq5ZtCnB+UZIrremsVu778ST/oxdwGzOmf9ZtdXyX3sljQ2nD9mt739oqeXW8JEmFz1arQNbqi89IUivq1bFplcZt414X1hyzily1e8Mkv7mtgySX6bbhvWJ37m912wm/Z8S1YwJ31cxwhcb6swp1PjXJC5P89ySfHNGfUwgcV0Dg7rhyriNAgAABAgQIrBfwfbfhnSFw1xBTUwQIzE7AA2V2JTNgAgQIECBAgACBCQW8P0+Ir2sCBAhsEKgA3r/pwnc33hLAq6BRBeveP2hr3cpfLz5msOzfJqltLVfHcVYiWzfV8yf5l0mumaS26xyu9Dd2S9ldVgEbBpr2sXrcSQNzJ71+zC/WMHA3ZtvaiyWplQRrNbSL9jp5aZJ7dYG9MX3XOZ/fbct7y94F61aLG9PecFW44VyGW9fuEmIb9j8MsdZKjxV67QcVT1K/4f05DA8e5TE2cPel3UqE193QWIX7XpXkuUl+t/u7Zezqj2Pq5RwCAnfuAQIECBAgQIBAWwHfdxt6Ctw1xNQUAQKzE/BAmV3JDJgAAQIECBAgQGBCAe/PE+LrmgABAiMFalW2b0lS22BWOG14PCDJIwerUlVor1aiq4BQ62OXEFB9q67tc2s7zvqnAkVfneTKSa62ZWBjA3djwmKrri6b5FndioL1Z29OcptuhbZWTsPA1S7jqzGcJLA1dg7HCdyt2v6GJD+XZLUKW/15hbT+fZLatnhMOKvlHIchtaH3cK673L9Dz2GobUzg7iSB0F3GOjZwV3O6VpIndr+P2+6Z3+nCdy9I8q4kn952gZ8T2CIgcOcWIUCAAAECBAi0FfB9t6GnwF1DTE0RIDA7AQ+U2ZXMgAkQIECAAAECBCYU8P48Ib6uCRAgsKPABbrtJX9isMLYO5PcKskf9NqbMnBXK9ddNcn3JrlBkkvuOM/V6fsI3LUMX22a1lkP3NW8a4vc2ma4X9sK3dUKeK8eUe99Bu6q+/6907Lmw1DbukDcSep/iBXuVuW5VJJzkn/YMnrsUStCPibJc5J8bOxFziMwEBC4c0sQIECAAAECBNoK+L7b0FPgriGmpggQmJ2AB8rsSmbABAgQIECAAAECEwp4f54QX9cECBA4hkB9+71tkickuVDv+lr9rlbbWh1TBO5qbFfqQjzfusPcPtptXXnpQYBL4O7/IW6y2IH5PKeeZIW7aqhqfcdulbR+w7UaWgUtKwR61LHPwN1wRbl9Bu7Wba88l8Ddqo4Vmqwto+ufCvyNOZ7XbaVbIUsHgV0FBO52FXM+AQIECBAgQOBoAd93G94hAncNMTVFgMDsBDxQZlcyAyZAgAABAgQIEJhQwPvzhPi6JkDgzAvUlqm1pWttpVrbqv5+krsl+ZsTzvyCSX42yff02qntY++d5O+6P1sXuKtAzdNO2Pemy+ub9M2TPHbLinYfTlJbfr4pyVuTvCXJ/+zCgzW2G/U62Efg7grd6lxf2fVjS9l/hNh129u6pu7Duu/uNLgpHp/knltWQNtn4O60bSm7i+0hV7gb/i6fL8mXddvN3jTJ9QcraQ7Pr9Bd/f32gT39naLZsysgcHd2a2tmBAgQIECAwDQCvu82dBe4a4ipKQIEZifggTK7khkwAQIECBAgQIDAhALenyfE1zUBAmde4NuS/Fpvlq9KUltS/mmDmd+9C7etmqrV7erPPt79wT/rtn68S6+v+yZ5RIO+1zVxuSRPT3LF3g9r5boXJnl2F6778974hm3sEsBquYJYbZH5nUn+sKHLScZXw9jF4rjDPukKd6t+19W9fnb7Ltx5nveM3mA/P8mTk9yy92c3S/L8Y0zoKklekOQS3bXDEOXw57/Vbc18nNXZhr93FS68R5K/7Y37JPWfMnA3pP+cJF+V5MZJvqPbJnp4zi2SPPcYNXPJsgUE7pZdf7MnQIAAAQIE2gv4vtvQVOCuIaamCBCYnYAHyuxKZsAECBAgQIAAAQITCnh/nhBf1wQInHmBYdCnAmjfkuT1DWZ+hyS/1GtnGLirH90nycO3nNNgKPnsJA9K8oBeY+9KUtvcvjrJptBVv+9dQmYnCTR9UZJfSXKDXufXTvKaHSBq9cCfSFJhs9o69X8keWYvSHmS8dUwdrHYYdjnObVV4O6orWUrdFfbu647Ksz1yC4kuvr5cQOht07yjF4nL+oCf3/Z/VltmVo1/8buf9fv4Q2TvGFHvLEh1pPU/zQF7vo8tfpd/d31uMEKlusChzuyOn2BAgJ3Cyy6KRMgQIAAAQJ7FfB9tyGvwF1DTE0RIDA7AQ+U2ZXMgAkQIECAAAECBCYU8P48Ib6uCRA48wK14tZTBuGuxyS5X5JPnGD2FXA7twvUrZo5J0n90/97fbjC3u8kuW2SP96h7/rWXKt63SrJu5PUinAVVKog3ae6dmrL3NoO9jq9du/crWA2JmxXl102ybOSXL7Xxj62lF0XmvqRbmvUsSzD+VaorFZqe3vXwEkCV9XEnAJ3Nd6LJKnAZ90j/WPbvV7bkT6hd8EvJ/mhJBWIG3us+10Ybq98oS4oVgHA1VFh0BrzLse6+3zdqnwnqf++A3cVEq3g4ZW737Uyf9JIhPq7oNwqZLc6XtKt2vmhkW04jUAJCNy5DwgQIECAAAECbQV8323oKXDXEFNTBAjMTsADZXYlM2ACBAgQIECAAIEJBbw/T4ivawIEzrzAupXf/izJ7ZK84gSzv1SSpyapVcpWx7rgz1d027xetXferkG4L01SoZzr9toYBtSukOQ5Sb6yO6fmeNMktbXn2KO2rPzVwcn7CNxVF9/fhQFX3T2v+7PVimjbxnz9JHVNBbnqqLnfMclfdf/7JIGramJugbsac92LFbqs1eRWx7Z7fbgCZJ1/mx1XGxwG1Krv+v2qsfSP4VawtXXtnZL8xbZi935e20HX793qeFuSWl2vVnPsHyep/74Dd8M5rFsZ8yiS4cqIAnc73EBO/ScBgTs3AwECBAgQIECgrYDvuw09Be4aYmqKAIHZCXigzK5kBkyAAAECBAgQIDChgPfnCfF1TYDAIgQqjFbbXdbKUqujgjq1ktdvjdxutQ91wSSPTnKX3h++LEltMVuBpf5xgSQPS3KP3h/WKnff222Fuq0AFRiscF31tzrek+Tbk7y192frts7dZcvOdaG+an5fgbuvTvLsQU1q9bMKaW1bka+2k60V1Gp1ttVRvvVnq2tPEriqNucYuDt/t8JibQvbPyqYWFYfWHOz1b38s0m+p/ezWhHyh5N8ZNvNmWRdn5tWcVxX813Cp+vu0Z9Jcs81q1WepP77DtwNw7G1JXKFHFerM25jHwb2npzkbkn+ZtuFfk6gJyBw53YgQIAAAQIECLQV8H23oafAXUNMTREgMDsBD5TZlcyACRAgQIAAAQIEJhTw/jwhvq4JEFiEwLrQWk38w0kemeQ/Jxm7HWOtbPfwblvYPt5RwaGv7VZg66889qIu8FfhuU1HfWOuVe1qfP1r120TeukuVFjBu9XxgG5+n9xS5QoyVVhtuB1pXXbtDaudnSTQVO2uW3mwLL672yp305DPl+TfdVtqrla3W7fK2UnHN8fAXZmtW3mx/vyo+7NWZqwVFFeedf5Pd9suf+yIe6fCdrW9af0+9K+tANxje9sdr5pYFz6t38EKvj5zS9Dyi5LUfd/fkrbulwqfvX7NGE9S/30H7taFHH+tC0W+f8vv6sW7lSFv0jvvOFvzLuIvfpM8UkDgzg1CgAABAgQIEGgr4PtuQ0+Bu4aYmiJAYHYCHiizK5kBEyBAgAABAgQITCjg/XlCfF0TILAYgYsk+U9dQGc46Qr9PD1JbXFZ4a0K361Cap+TpK6t0FyFe751EC6qth7frbK1KZy0KfBXfd0vSa2O94nBoCqUUyGp+ye5aO9nm1bHWxfi+WiShyT5uSTrxnbhJLdIcq8kFTJad6zbGrTOO0mgadXPunBYhahqzrW17ccHA6rx1kpePzaowX9MUiud9Z+nJx3fXAN39f9L1H1aAbr+UffabTesqlgrBtYKincdXPPCJA9K8pY1Ybgv7+7dukf7x7bgWG15XGPrb7Fc92n9DlWgbrgKXwUsa5XFCvX1t2+uPu/dXbMuUHqS+u87cFdjr9UnaxvkflCxvM9J8ntJPj1wrbpeKckjumtXP66wYf2Ovnsxf5ObaCsBgbtWktohQIAAAQIECPyjgO+7De8EgbuGmJoiQGB2Ah4osyuZARMgQIAAAQIECEwo4P15QnxdEyCwKIEv7kJ361ZyOy5EbYta229uW5lq3Ta0qz4rZPaqXhiqtt6sFaz6Qbs6t86rcNl/3TDYdSGe1XUV1KvQ1ae6kM/Vknz9IPDzriR/nOSbe+3XinO1xejwOEmgqd9WraD3S4MV/FZjXplUYPFrklx/jcmmsONJxzfXwF3ZVUD059esWLhuZcRVLep3o66p1e6GRwXuKhRaQdQKiFUAruo2PMZulbyp5hW8qwBZbfP8d0kq1Fc1XxcG3RZyPUn9DxG4W7fa38qzvH87yXu7PyiHb+gCd33z8qrV7SosvG0b5uP+/ea6sysgcHd2a2tmBAgQIECAwDQCvu82dBe4a4ipKQIEZifggTK7khkwAQIECBAgQIDAhALenyfE1zUBAosTqODbj6xZJW1XiNWqXLUyWK2QN+aovu/b/TPm/P45FbarcT/viHBNbfF59yS1lY/cy4QAACAASURBVGx/5awxfdXqWrVy3BW7rWlX19SKW/XPMNBzkkDTcDwVJqpV+KrvXY4ndaucrfM/6fjmHLgrw1oN7mmDIGPds7dM8tINyLVta22x/H27FKE7t+6fuj//aOS1FfisVQm/buT5q9NqDrXdbY3zqO1uT1L/QwTuaj4VqK153GlHgzq97vnyrhpv2zL6GM27ZAECAncLKLIpEiBAgAABAgcV8H23IbfAXUNMTREgMDsBD5TZlcyACRAgQIAAAQIEJhTw/jwhvq4JEFikQH27/Yok/yHJ7desmnYUSgV+KvT22CRvP8bKUrVF5vWSPDDJNUfq1wpztbXnmG0jK3RXK/jV+Zu2ie13+8Ykj0pSgana1vYqSV6Q5BLdSb/RGX1wMNaTBJrWTbvCXvdIcpcRYcFaia+2yq1tZ4db8a7aPun45h64q/uggpIV8Owfde/+wJqtW1fn1Mpr35HkPkkuP+L+rFrUNqfPWrMF8LbLq+a1YmOt0jZczXHdtXWP1taybxjxe3eS+h8qcFdzLO8KONa2zpfcBtb9vGr40A1b/Y5swmkEBluevWu4O/S0Qp91mScOB+D/c522JHonQIAAAQIEtgv4vrvdaPQZXv5GUzmRAIEzKOCBcgaLakoECBAgQIAAAQJ7E/D+vDdaDRMgQGCrQK06V9uV1opbX5vkUt1/X11YAbu3JnlHkpd0YZ+/2Nrq9hMqEHW5JN/e9VfbyK4CNxVieme3ElmFjP73iIDRsMcLJ7lRkht3K8ddqTuhVsaqkF1t3Vlhutq+sr9CVm1H+gtJbt6dv2lVtJMEmo7SuViSmya5QbeF5io0WCa1zeaLuzp8ZAvxScc398Bd8dS9/NRutbs+V4XcanW5o7Yh/dwkV01S2xTXFrL1O1KrJq5+H17X3Z+1jezHt9/uR55RNa8Qat2vtcrh6l6tVR1rG+RXdjWve+DTI/s6Sf0PGbhbTafvXX8XlcMqhLj6++DVSZ7fBW/HOozkctoCBaxwt8CimzIBAgQIECCwVwHfdxvyCtw1xNQUAQKzE/BAmV3JDJgAAQIECBAgQGBCAe/PE+LrmgABAgQIECBAgMDCBATuFlZw0yVAgAABAgT2LuD7bkNigbuGmJoiQGB2Ah4osyuZARMgQIAAAQIECEwo4P15QnxdEyBAgAABAgQIEFiYgMDdwgpuugQIECBAgMDeBXzfbUgscNcQU1MECMxOwANldiUzYAIECBAgQIAAgQkFvD9PiK9rAgQIECBAgAABAgsTELhbWMFNlwABAgQIENi7gO+7DYkF7hpiaooAgdkJeKDMrmQGTIAAAQIECBAgMKGA9+cJ8XVNgAABAgQIECBAYGECAncLK7jpEiBAgAABAnsX8H23IbHAXUNMTREgMDsBD5TZlcyACRAgQIAAAQIEJhTw/jwhvq4JECBAgAABAgQILExA4G5hBTddAgQIECBAYO8Cvu82JBa4a4ipKQIEZifggTK7khkwAQIECBAgQIDAhALenyfE1zUBAgQIECBAgACBhQkI3C2s4KZLgAABAgQI7F3A992GxAJ3DTE1RYDA7AQ8UGZXMgMmQIAAAQIECBCYUMD784T4uiZAgAABAgQIECCwMAGBu4UV3HQJECBAgACBvQv4vtuQWOCuIaamCBCYnYAHyuxKZsAECBAgQIAAAQITCnh/nhBf1wQIECBAgAABAgTWCFwlyZvPqIzA3RktrGkRIECAAAECkwn4vtuQXuCuIaamCBCYnYAHyuxKZsAECBAgQIAAAQITCnh/nhBf1wQIECBAgAABAgTWCPxYkm9P8uAkv3nGhATuzlhBTYcAAQIECBCYXMD33YYlELhriKkpAgRmJ+CBMruSGTABAgQIECBAgMCEAt6fJ8TXNQECBAgQIECAAIE1Ap+b5L1J/kWS3zpjwTuBO7c8AQIECBAgQKCtgO+7DT0F7hpiaooAgdkJeKDMrmQGTIAAAQIECBAgMKGA9+cJ8XVNgAABAgQIECBAYIPAvZI8svez13fBu5fNXEzgbuYFNHwCBAgQIEDg1An4vtuwJAJ3DTE1RYDA7AQ8UGZXMgMmQIAAAQIECBCYUMD784T4uiZAgAABAgQIECCwQaBWufvTJF8w+Pncg3cCd255AgQIECBAgEBbAd93G3oK3DXE1BQBArMT8ECZXckMmAABAgQIECBAYEIB788T4uuaAAECBAgQIECAwBEC90ny8A0/f1234t3LZyYocDezghkuAQIECBAgcOoFfN9tWCKBu4aYmiJAYHYCHiizK5kBEyBAgAABAgQITCjg/XlCfF0TIECAAAECBAgQOELg85K8O8kXHnHO3IJ3AndueQIECBAgQIBAWwHfdxt6Ctw1xNQUAQKzE/BAmV3JDJgAAQIECBAgQGBCAe/PE+LrmgABAgQIECBAgMAWgfsleegIpQrePSjJK0acO+UpAndT6uubAAECBAgQOIsCvu82rKrAXUNMTREgMDsBD5TZlcyACRAgQIAAAQIEJhTw/jwhvq4JECBAgAABAgQIbBGoVe7el+QLRkq9tttq9rQG7wTuRhbSaQQIECBAgACBkQK+746EGnOawN0YJecQIHBWBTxQzmplzYsAAQIECBAgQGAfAt6f96GqTQIECBAgQIAAAQLtBO6f5Nwdm6sV785J8rIdr9v36QJ3+xbWPgECBAgQILA0Ad93G1Zc4K4hpqYIEJidgAfK7EpmwAQIECBAgAABAhMKeH+eEF/XBAgQIECAAAECBEYI7LrKXb/J13Qr3r1yRD+HOEXg7hDK+iBAgAABAgSWJOD7bsNqC9w1xNQUAQKzE/BAmV3JDJgAAQIECBAgQGBCAe/PE+LrmgABAgQIECBAgMBIgQd2K9aNPP0zTjstwTuBu+NW0HUECBAgQIAAgfUCvu82vDME7hpiaooAgdkJeKDMrmQGTIAAAQIECBAgMKGA9+cJ8XVNgAABAgQIECBAYKRArXL3Z0nqP09yvLpb8e5VJ2nkBNcK3J0Az6UECBAgQIAAgTUCvu82vC0E7hpiaooAgdkJeKDMrmQGTIAAAQIECBAgMKGA9+cJ8XVNgAABAgQIECBAYAeBc5LUSnctjqmCdwJ3LaqnDQIECBAgQIDA/xPwfbfh3SBw1xBTUwQIzE7AA2V2JTNgAgQIECBAgACBCQW8P0+Ir2sCBAgQIECAAAECOwh8QZL3NVjlrt/l65LcJ0n95yEOgbtDKOuDAAECBAgQWJKA77sNqy1w1xBTUwQIzE7AA2V2JTNgAgQIECBAgACBCQW8P0+Ir2sCBAgQIECAAAECOwqcm+T+O14z5vTaYvYBBwjeCdyNqYZzCBAgQIAAAQLjBXzfHW+19UyBu61ETiBA4AwLeKCc4eKaGgECBAgQIECAQHMB78/NSTVIgAABAgQIECBAYG8C+1jlrj/YfQfvBO72dmtomAABAgQIEFiogO+7DQsvcNcQU1MECMxOYKkPlPPMe3ZVM2ACBAgQIECAAAECBAgQIECAAAECBAgQOC0Cr0jyoD2seCdwd1oqbBwECBAgQIDAWRFYaj5iL/UTuNsLq0YJEJiJwFIfKAJ3M7lBDZMAAQIECBAgQIAAAQIECBAgQIAAAQIzEXhlkgc2DN4J3M2k8IZJgAABAgQIzEZgqfmIvRRI4G4vrBolQGAmAkt9oAjczeQGNUwCBAgQIECAAAECBAgQIECAAAECBAjMROAlSR4qcDeTahkmAQIECBAgsESBpeYj9lJrgbu9sGqUAIGZCCz1gSJwN5Mb1DAJECBAgAABAgQIECBAgAABAgQIECBwygVelOScJG9sPE4r3DUG1RwBAgQIECCweIGl5iP2UniBu72wapQAgZkIeKDMpFCGSYAAAQIECBAgcCoEvD+fijIYBAECBAgQIECAAIFRAl+Q5H1JPm/U2buf9OIkD0rypt0vHXWFwN0oJicRIECAAAECBEYL+L47mmr7iQJ3242cQYDA2RXwQDm7tTUzAgQIECBAgACB9gLen9ubapEAAQIECBAgQIDAvgRq1bkH7qHxX+/a3VfQbjVkgbs9FE+TBAgQIECAwKIFfN9tWH6Bu4aYmiJAYHYCHiizK5kBEyBAgAABAgQITCjg/XlCfF0TIECAAAECBAgQ2EFgH6vb/UaSB+xxRbvh9ATudii4UwkQIECAAAECIwR83x2BNPYUgbuxUs4jQOAsCnignMWqmhMBAgQIECBAgMC+BLw/70tWuwQIECBAgAABAgTaCtRWrw9u1ORLurbe0Ki9sc0I3I2Vch4BAgQIECBAYJyA77vjnEadJXA3islJBAicUQEPlDNaWNMiQIAAAQIECBDYi4D3572wapQAAQIECBAgQIBAU4HPS/K+JLXK3UmOlyap4N6hg3arMQvcnaR6riVAgAABAgQIfKaA77sN7wqBu4aYmiJAYHYCHiizK5kBEyBAgAABAgQITCjg/XlCfF0TIECAAAECBAgQGCnwwCTnjDx33Wm/maTamCpotxqTwN0JiuhSAgQIECBAgMAaAd93G94WAncNMTVFgMDsBDxQZlcyAyZAgAABAgQIEJhQwPvzhPi6JkCAAAECBAgQIDBC4CSr270syQNOQdBuNU2BuxEFdwoBAgQIECBAYAcB33d3wNp2qsDdNiE/J0DgLAt4oJzl6pobAQIECBAgQIBAawHvz61FtUeAAAECBAgQIECgrcD9k5y7Y5MvT/LgJK/b8bp9ny5wt29h7RMgQIAAAQJLE/B9t2HFBe4aYmqKAIHZCXigzK5kBkyAAAECBAgQIDChgPfnCfF1TYAAAQIECBAgQGCLwK6r270iyYNOYdBuNU2BO7c8AQIECBAgQKCtgO+7DT3/f/buBFq6rqwP/F9CdNG2pJVExQSxEw2ybEE0CsqkTCoOiPOAaEeDRjEuJCKgMiMOATQGowgtraA4t4q22jgAEjEOgCRRYneiJmoMgwlDCAmSXjuem1VfWffeqvs+p3btu3+11rc+eG/VHn7Pue/etb//OkfgrhBTUwQIDCdgQRmuZAZMgAABAgQIECDQUcD+uSO+rgkQIECAAAECBAhcIvDoJE/eQ+kXkjzmhIN2Z1MQuNujmN5CgAABAgQIEDhAwPnuAViXvVXg7jIhPydA4DoLWFCuc3XNjQABAgQIECBAoFrA/rlaVHsECBAgQIAAAQIEagTa3e1+N8mtLmiuPTr28UleUtPl6q0I3K1OrAMCBAgQIEBgMgHnu4UFF7grxNQUAQLDCVhQhiuZARMgQIAAAQIECHQUsH/uiK9rAgQIECBAgAABAhcIPCrJ153z819K0n7e/j3SS+BupGoZKwECBAgQIDCCgPPdwioJ3BViaooAgeEELCjDlcyACRAgQIAAAQIEOgrYP3fE1zUBAgQIECBAgACBcwRukeQPk/wvWz9/cZLHJvnFQeUE7gYtnGETIECAAAECJyvgfLewNAJ3hZiaIkBgOAELynAlM2ACBAgQIECAAIGOAvbPHfF1TYAAAQIECBAgQOAcga9K8vUbP2uPjG1Bu18YXEzgbvACGj4BAgQIECBwcgLOdwtLInBXiKkpAgSGE7CgDFcyAyZAgAABAgQIEOgoYP/cEV/XBAgQIECAAAECBHYItLvb/X6Sv7w8MrYF7X7+mkgJ3F2TQpoGAQIECBAgcDICzncLSyFwV4ipKQIEhhOwoAxXMgMmQIAAAQIECBDoKGD/3BFf1wQIECBAgAABAgR2CHxlkgcsd7T7uWsmJHB3zQpqOgQIECBAgEB3Aee7hSUQuCvE1BQBAsMJWFCGK5kBEyBAgAABAgQIdBSwf+6Ir2sCBAgQIECAAAECOwTulOTl11RG4O6aFta0CBAgQIAAgW4CzncL6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275I2AAAIABJREFU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oskT0/yRTdo8cYkr0jyB0l+LclLlv//X26wXR+fS+DmSe6Q5B5J7pnk9klut0Hw8iS/l+SXk7x0ucbePBeR2RIgcM0E7J+vWUFNhwABAgQIECBAgMAJCwjcnXBxDI0AAQIECBAYUsD5bmHZBO4KMTVFgMBwAhaU4UpmwATKAne7KF+d5AlJfjjJW0/U+mZLsOt9k3zniY5xhmG9c5LPT/JlWwG7y+b++qVu35bk9y978zk/f58kn5Xk25P8yRXbWPNjpz6+NeeubQIzCNg/z1BlcyRAgAABAgQIECBwGgICd6dRB6MgQIAAAQIEro+A893CWgrcFWJqigCB4QQsKMOVzIAJrBq4O+P9liRfneSU7kTW9mzvn+SRSR6c5DFJnuh6OLpAq8OHJ/nmJB96A7234N3fT/K9B4Q7b5Xkby/XwK8m+Zwkr7uBMVR/9NTHVz1f7RGYVcD+edbKmzcBAgQIECBAgACB4wsI3B3fXI8ECBAgQIDA9RZwvltYX4G7QkxNESAwnIAFZbiSGTCBnYG7dme69tjOQ163veTOZC3Y9tQkbzuk0RXf+6lJ/o8k77L0IXC3IvY5Tbd988ck+cdJ2vVT8Xp0kqftEbr7G0mem+QuS6c/c2KBu1MfX0WttEGAwJ8J2D+7EggQIECAAAECBAgQOJaAwN2xpPVDgAABAgQIzCLgfLew0gJ3hZiaIkBgOAELynAlM2ACOwN3Vw2ftceC3iPJlyf56C3bNyZ5YJKfOxHzdjezFrg6e111zicynSGHcfsk35Xkzlujf0mSZyd5cZLXJHnTxs9vkeQ9l+vsC5LcfcfMPzfJ87ZDLFvvu12S709yx+XPTy1wd+rjG/KCM2gCJypg/3yihTEsAgQIECBAgAABAtdQQODuGhbVlAgQIECAAIGuAs53C/kF7goxNUWAwHACFpThSmbABEoDd2ecLRT1iCSP2/J9TpKHnsijZQXu+l7875TkyUkevjGMFsp82BKEfOsew7tZkk9J8k1bd8h7ZZLPSNLu1Hje69QDbac+vj3K4y0ECOwpYP+8J5S3ESBAgAABAgQIECBwwwICdzdMqAECBAgQIECAwE0EnO8WXhACd4WYmiJAYDgBC8pwJTNgAqsE7hrrLZN8a5IHbxj/VpJPS/LPT8Bd4K5vET4gyQ8maXe5O3s9JMmzLrkz3faozx5L2+5Wd/Z44PaeFuR7+gVtnXqg7dTH1/fq0TuB6yVg/3y96mk2BAgQIECAAAECBE5ZQODulKtjbAQIECBAgMCIAs53C6smcFeIqSkCBIYTsKAMVzIDJrBa4K7R3jfJz24ZPyDJj5+Au8Bd3yK0O9A9f2MIP5qkPSL2T64wrF13y/vpJO3Rsq89p71TD7Sd+viuUCYfIUDgHAH7Z5cGAQIECBAgQIAAAQLHEhC4O5a0fggQIECAAIFZBJzvFlZa4K4QU1MECAwnYEEZrmQGTGDVwN12aKhxPyjJ807AXeCubxG+NskTNobwlCTtz/70isO6d5IW2ju7y92rknx6kt8+p71TD7Sd+viuWCYfI0Bgh4D9s8uCAAECBAgQIECAAIFjCQjcHUtaPwQIECBAgMAsAs53CystcFeIqSkCBIYTsKAMVzIDJnDygbtbJLlzkgcm+bAkd1lq9vokv5rkpUvQ6l8kefsl9dwOeV309u9I8rAkb1nedKslKPjRGx+629L/PpfRIZ/ffu/ZWP5zkjsk+fIk7U6B75bkZUlemKQ9UvXM4LzPn83l3ZN8UpKPS3LHJLdN8sYkr0jyoq229pnbVd6zXYvHJ2n/3GQdOaDhNofvTXKzJG9I8l+TPDrJb260cdckv7Rnm69M0u7C9+oL3n/zJH8zSQv7fUSSFpK708b7f295fHKrUbvj3suTvO2C9m5kfIdcX7uGcCOff9ck90ly/+V6OjNov6PNsc2/3enyVzZ+n/Ysg7cRmELA/nmKMpskAQIECBAgQIAAgZMQELg7iTIYBAECBAgQIHCNBJzvFhZT4K4QU1MECAwnYEEZrmQGTGDVwF0Lh/1QkvfbcN73DnftMaGfkuQxS5DpslK9IMljl1DTeaGtkQN3j0jy4CRft3EXt02TP0ryCUl+Pcl5gbv2/i9O8jVLWO8i0+b5lRfcIe6yelz280ctczl73408Uvayvs5+fiOBts0+2rX58Um+KsmH7tv5EhBtIcCfPycceiPju5HAXJvCVT7fAp8PX66p9r8ve7XwYrur4Q8neetlb/ZzAhMJ2D9PVGxTJUCAAAECBAgQINBZQOCucwF0T4AAAQIECFw7Aee7hSUVuCvE1BQBAsMJWFCGK5kBE1gtcNf2RF+Y5Jkbxu0uavdb7nh1Ef17JvnGJJ97YH1a+y3Q9O3n3Els1MDddyb5tST/4JywXWN6TpKHJnnzOYG7FtR70oGmLSD1kCQvPrAO+7z9vstdz87e22rXwoDfdwN3ubus3xsJtJ21/VeSPPVAx81xtXk+McnTd1yjNzK+qwTmNsd16Of/apJnLHdavMx9++ften5kknYHPC8CBLbu7Pnf/ttVb/S5DuU7vMOfO+Jw5rEOtVYJECBAgAABAgQIHENA4O4YyvogQIAAAQIEZhKQjyistsPnQkxNESAwnIAFZbiSGTCB1QJ3t0/yXcvjYM+Y22M1W4jutRe4v0eS9gjV9sjUzVcLKv3TJazX/ve7JGmPdL3njrZamKeForYf39keofq/Le9v/2532zt7/dRWsOz3lztx/ZflDYcGkraHdcjnt9/bgm+3THLrpdGfWx792v5vm397pGm7G+CPnDPWH1zuKLY539Zma6fN8x2XR6K2wFdz3Xz9eJK/k+TfF/+utLl89/Io0rOmWwCrhQKfvTwWtrjL/36nxU9eGm13ZGvX4pnpbyX5gY1HnrY7sD0/yb/bGMQ7L0HQL9lxbbbH8bZHp75uowZ333gE8uZH2t0IP3NHkPFGxnfI9bXL9ZDPn+fQrqlf3rgr4kW/oy38+vWXPGK3uv7aI3CqAvbPp1oZ4yJAgAABAgQIECBw/QQE7q5fTc2IAAECBAgQ6CvgfLfQX+CuEFNTBAgMJ2BBGa5kBkxglcDd+yf5luVudpvE7Y53LUx13mtXkKeF675taa8FlTZfbd/1vy4hrc/a+EH7TLszWwtMnff6nCTP3fhhe3Rtu/PYea9DAkm72jjk87ve29r8veUxr+2RnG9fOmkGLTTW5tz+aa/zPt9+9qtJvjrJL+wIO/315S56D9yawGaYr+pXpo271eB7djTYgnftTnftccRtvO2ufdWv2yX5/iR3XBr+mWU8Z4G5Xf1tXzPtPe2ug09Lsn1tnn3+vRfvdj1uvv5hkvaY4PMerXro+A65vm70+mzB1Vafs3Bmuy6/LMn/veOaanV+3yTfkGTzumoBx09L8s+rC6s9AgMK2D8PWDRDJkCAAAECBAgQIDCogMDdoIUzbAIECBAgQOBkBZzvFpZG4K4QU1MECAwnYEEZrmQGTKAkcNfukPauS3jpE5O08Fu7g9jmq4XmWsDoovDUdqCpBcja3cS+dyNgtqtkt1jaftzGD1ugrN3B7A/OqfGIgbs2n+ft8cjV8wJ3P5bkSy8waVS77jDY7jj4sI27v1X92rSA5ZOTfPklDb5ouRvfzyf5Z0n+Y8EADg20teu7hUU3Q2PtMb2P3eMube+0vO9RG+P+xSXg94fnzOXQ8R0rcNd+19ud6dr1cPbaJ5DZHhP9rCQtrHf2+orl0boF5dQEgaEF7J+HLp/BEyBAgAABAgQIEBhKQOBuqHIZLAECBAgQIDCAgPPdwiIJ3BViaooAgeEELCjDlcyACewM3FWztEeatjtg/fEFDe8KNJ33aNhdzbRHrn5rkgdv/PCiO+qNFrh74TK38+6ktmmyK3zV7kL2qUl+bY/itseutrvonb1a35+d5DV7fPbQt7Sw5MOXwOT242zPa+vlSdrjiX/2Bu6Ad2ig7UOS/MTGI2h/ZQmW/us9J3yH5Y597bGx7fWqJJ++8fjV7WYOHd+xAnft97TdlfAsOPfKJJ+RpD1O9rLX9nXV2mkB0LM7M172eT8ncF0F7J+va2XNiwABAgQIECBAgMDpCQjcnV5NjIgAAQIECBAYW8D5bmH9BO4KMTVFgMBwAhaU4UpmwARWDdy1R4M+I8k37RGquXeSH914TOVld6jbVbrtNtojSVvobtcd0UYL3D0lydcm+dM9rtld4atD7lK3HQ47JFS1x/D+3Fva/vlOSb5m6w5y+7TVwlrtuvn2JC0Ed/ao3cs+e2igrT0W9ROSNJu/keQlSdpjiPepRxvLoYG4Q8d3aPvbPvt+fvt9v7MEOX/zMvAk7VHTz0zyhiSvWMKGLYx73mN192jSWwhcCwH752tRRpMgQIAAAQIECBAgMISAwN0QZTJIAgQIECBAYCAB57uFxRK4K8TUFAECwwlYUIYrmQETWCVw14JPP5Lk+Ul+fw/jtn/66iRP3HhvC5e1x43e5O+VS9p6r+WRqx+5vO+iMNBogbvPS/Lde1i2t+wKT31xkha62+e17bh24O5sTDdL0oJm7RGlD1r+9z7jPXvPC5ZQYgtzXfY6NNB2WXuX/XzfQNtZO4eO79D2t8e77+f/pyTfsgRZz9r4ziTtbpQtYOtFgMDhAvbPh5v5BAECBAgQIECAAAECVxMQuLuam08RIECAAAECBM4TcL5beG0I3BViaooAgeEELCjDlcyACewM3LXHQ7ZHkO56/cUkd0zybls//FdJHpvkp5L8yYFBufYo0XYnvM/daPMzk3z/gfXZFQZ6QJIf39HOaIG7uyV56Z4eu8JT90zy4it+/liBu83htfDdeya5R5KPSdJClLfdY/wt9NUeX9zCnhfd7e7QQNseXV/4ln0DbWeNHDq+Q9vfHuwhn/+CJM/aaqA9Ive5SVro8V8meduNgvk8gYkE7J8nKrapEiBAgAABAgQIEOgsIHDXuQC6J0CAAAECBK6dgPPdwpIK3BViaooAgeEELCjDlcyACewM3LVHZW7ebW6b6eZJPjzJI5J8/MYP2+M9H5/k25K85QDb7TuqtY/+oyT/9oA22ltbGLCFs+668bnz7uw2UuDukMd2tqlvh6daXe6X5GV7em5/vkfgbnuoZwG8v5Xkky8J4LX5trp/3wXBz0MDbXvS3eRt7ffkryW5+zLm9sjjFi49e10Uojx0fIcE5nbN5ZDP/9Uk35Pko85BaWHdX1zucvlPk/zxgQHcq1j7DIGRBeyfR66esRMgQIAAAQIECBAYS0Dgbqx6GS0BAgQIECBw+gLOdwtrJHBXiKkpAgSGE7CgDFcyAyZwpcDdGds7J3n08s8m5aGPmNwOF1WW5bzw4EiBu0MDbzcamLvRz1fW77y2Wpjt9kna3dbanRG377jYzD4ryW+d08ChgbbzxtH2/rdM0kKj7Z/W7gck+eAkd7kEYtTAXZtWu/PgM/d87O/ZI6Z/Ikm7e+ZFdx48xrWjDwKnJmD/fGoVMR4CBAgQIECAAAEC11dA4O761tbMCBAgQIAAgT4CzncL3QXuCjE1RYDAcAIWlOFKZsAEbihw1/ha6O4bk3zJlmW7y127A96b9zAWuLsp0o0G3np/fo+Sl77lryf5B0keuNVqu0tju+Pin+7o7UYCdy3sd+ck/3uS++z5qNtdEx45cNfm8z6L74MPqGZ79OxTk/zQnn83HNC0txIYVsD+edjSGTgBAgQIECBAgACB4QQE7oYrmQETIECAAAECJy7gfLewQAJ3hZiaIkBgOAELynAlM2ACNxy4a4TnPWLykUu45m2XOAvc3RSod2DuRvvv8Wv1Hkm+I8kDNjpvjzVtdzL8wx0Dukrgru3z77SEzDYfpXzZfNsjbtujVd93K5w3euCuzbuZ3DbJg5Z/mus+rx9N8rAk7fGzXgRmF7B/nv0KMH8CBAgQIECAAAECxxMQuDuetZ4IECBAgACBOQSc7xbWWeCuEFNTBAgMJ2BBGa5kBkygJHDXGO+V5LlJbr1h2sI0n5fkRZc4b4efDn2E6lXK6JGy56utGbj7n5N8cZKPTPJOSd4vSbtD2ouvUsStz9w7SQtyvcvy53+U5BOS/PqOtg8N3LU9fruD3tMuuaPd65O06/fXkrwiycuT/H/LmJ6X5KM3xnIdAnebtDdLcpvlcbPNvdVj+1G/m+9vtfqiJK8pqL0mCIwsYP88cvWMnQABAgQIECBAgMBYAgJ3Y9XLaAkQIECAAIHTF3C+W1gjgbtCTE0RIDCcgAVluJIZMIGywF17zGa7o117jOfm6yeTfGGSf3eBdbvz1/OTfMjynnZHsPsledmK9RG4Ox93zcDdX0ryrCSfutF9C+C1u9Pd6Kvdae17k3zERkPnhdoODdzdPsn3JbnjRtvtOn1Bkh9cwnXtGn/LOZPYNm1vu26Bu+2pv2OSv5nk/kk+eXkM7/Z7PiXJj9xo4X2ewOAC9s+DF9DwCRAgQIAAAQIECAwkIHA3ULEMlQABAgQIEBhCwPluYZkE7goxNUWAwHACFpThSmbABMoCd43yvEfLPmK5M9ifnuP9rkm+J8nHbfy8PaKy3RFsrdehgbtdQbGLAlPb494OFbafn/f5Gw289f78RTVrIayvXx4neva+FrZrjxc9L6y27zXwV5bA3X02PlARuPsLSR6b5Gs32n31cqe+dvfGm6x95wx27cDdMa/Pfeux+b5297uPTfKMrTsEfluShyf5z1dp1GcIXBMB++drUkjTIECAAAECBAgQIDCAgMDdAEUyRAIECBAgQGAoAee7heUSuCvE1BQBAsMJWFCGK5kBEygN3DXOByzhubPHerY/a4+WbXc0a4/Z3PXaFcL6h0laUO+tB9SoBfdaeOsvJ/mtJP9vkp9Y/r3dzKGBu1skefryCMyztu55wKNQ75LkZzced9ramDFw1+b9Bctd7s4cL7s+9r0E7pDkh5bH1LbPvCrJpyf57R0NHHKHu/dawp/tMbhnr4csc9gnbNc+8/5JfiDJB260UXmHu2Ndn+1Of+0Ogh+8zKUFZb9zzwK170ntboYtZHf2+pkk7XfxdXu24W0ErqOA/fN1rKo5ESBAgAABAgQIEDhNAYG706yLUREgQIAAAQLjCjjfLaydwF0hpqYIEBhOwIIyXMkMmEB54K4Ff74xyUO3bFsop93F7M3nmLdHTv7wxs9aYO4zk/zmATVqj6FtgauzsN8fJfmEJL++o42KwN3nJfnuPcfX5v60rffOGrj7gOUxrC28dfa67Pq4jLntwf9ekm/eeGO7FtrjjP/jjg8fErjbDvJddF2dN87t67u9b+3A3RrX5/bvzaF3J7xrkl/aQBK4u+zK9vMZBOyfZ6iyORIgQIAAAQIECBA4DQGBu9Oog1EQIECAAAEC10fA+W5hLQXuCjE1RYDAcAIWlOFKZsAEygN3jbQFlJ6fZDNQ9cYk7a5g7c93vd4nyXOTtEDO2avdCavd5e68kN5mO+1xoi3888CNP/z+pc837Ojw0MBde6zoE5M8aqOtfe/Cd96jdmcN3N08yeOTPHqrLu1Rs1+XpF0rh77a3Qb/z63Hlbaw3bPPaeiQwN2HLHdKvPXSVhtfC3e+bM9BHlr/1uwh42vvP9b1uR0+PDQYu/1796wkX57kP+1p6W0ErqOA/fN1rKo5ESBAgAABAgQIEDhNAYG706yLUREgQIAAAQLjCjjfLaydwF0hpqYIEBhOwIIyXMkMmMAqgbtddxtr1L+Q5HOT/MEO9/M+87jljnlvuaBW75TkK5aw1tnbWiiq9fVj53xuO/jzlCRfm+RPL+hn+zPtUajtLmIvuuAz7W5735Dk7+54z6yBu0bxfsujh++85fKCxeufJHn7Hr+frfafluRJW2G7i6611ux2oO0Xl0eb/uGOPt93CYq24N3Zq10rLSD4tkvG2MJ27VHEbYzbr4seSXzI+M7aPcb1+c5J/lGSz9+YTPsd+6Ikf3yJxXsuj+H9uI33tUfMtqCsF4GZBeyfZ66+uRMgQIAAAQIECBA4roDA3XG99UaAAAECBAhcfwHnu4U1FrgrxNQUAQLDCVhQhiuZARNYJXDXWHeFa9qfXxRU2nWXuvaZ71vuLvfbSW7y90ySdme8dre0B2/V8rK7433iVhjvV5bHj/6zC66J7RBUe+srk3xlkp/bCojdLMkHJ3lsko8/p82ZA3eNpD3u9zlJ3m2Hz0uWurcg3L9J8qblPW2vfcskt0ly/yQPSvKBW5/fJwh52yTfm+Qjls+2gOaXLH+2HfTbFTJr739Ckn98zh0Y2xg/JclXLeG+XZdAG/vzzrk2DhnfWRPHuj63H93c+m9ByfZ7+Bs7gpKtZndK0kKt7bNnr5cu9ftdfw8TmFzA/nnyC8D0CRAgQIAAAQIECBxRQODuiNi6IkCAAAECBKYQcL5bWGaBu0JMTREgMJyABWW4khkwgdUCd432ActdzNpd3s5eLQz1qUl+7Rz79hja70qyfeez9vaXJ3lhktclecck7Q5h997Rzs8ud5T7VxfUd/sxoe2tLUT1iiTtbnq/szzydPNxtO2xne0Rt+2xp9uvFthrY2tt3CrJfZaQ0dn72l3Afnm5K9rZn80euGv75s9I8oxzQndX+fV8fZIvTdIeJ7wdztxs7y8td1tr1+Lmq11jr0nyX5f6/+byw10hs/ajdj232rfgZbs7YrvW75Lkw5b/fdb2q5P86yQfs9FZuzvid58zyUPH15o51vXZ7ir45CQP3zH25teu899ffvbeST5863fh7Het3d2uhWkvqtNVrgGfITCagP3zaBUzXgIECBAgQIAAAQLjCgjcjVs7IydAgAABAgROU8D5bmFdBO4KMTVFgMBwAhaU4UpmwARWDdzdYnkc7EO3nFvI6MuSbIbZNt/SHjfaHlu5eTesfUvVwnatvxaYu+j1rsujLHc96rN97rxHjLa78D11eVztvmP6ySUE1gJ2z9340OyBu0bR9s4t/PjNSe66L+g57/vVJI9cHl18WYjrvEcYbzbdrr//Z/mDmyd52HKHxs0A6T5Dbnd/a3dBvOPyaNqzz7Q7wrV/do310PGdtXmM67P11e5K2B6p+3f2Adh6TwtFtkdAt7v7XfZI3is07yMEhhOwfx6uZAZMgAABAgQIECAChr5wAAAgAElEQVRAYFgBgbthS2fgBAgQIECAwIkKON8tLIzAXSGmpggQGE7AgjJcyQyYwKqBu8Z7hyVk1O5cd/Zqd4F7yFb4aLsU7TGe7T1fnqQ9XvOyVwvxPCnJM895xOeuz7egV7u72q676bXAXrv72dkdzjY/fza2r7nkzmxtnu3Rtt+YpI3vcwTuzi1jC2e2R++2IObdLyv21s9ftTzatQU533zAZy8LjbU7sH3HRnstdNcCmu0xwe3xrZe9WgDwG5bHrb51CRb+RJJbLx/86SW4+dpzGjp0fGfNrH19nvXT7nT3t5fH5u7zO9o+96PL72m7E95locjLfP2cwHURsH++LpU0DwIECBAgQIAAAQKnLyBwd/o1MkICBAgQIEBgLAHnu4X1ErgrxNQUAQLDCVhQhiuZARNYPXB33p26XprkQUl+95IatPBQu/NZezztByb5oI1Hdb4syW8n+aEkL7ngjnkXddHuCPbgJB+74zGgm3c429XGuyf5pCQft9y9rIWOWrCuBa1+PskPLI8cPfu7UeDu8l+4myW5zVLzVus7JWl3PNwMdLXHs/5WkhclefESirzqndJaaOz+ST5zCV5u9vOU5Y527VGxm69bJvno5XPtrnVtjO11Vvt2bbcwXQuVbY6r3VXx2UkeuLy/BTJbqLPdlfG811XGd9bWWtfn9lhbWLKFVtvvS3ucbjNpYcH22qzVjy+/72+//DLwDgJTCdg/T1VukyVAgAABAgQIECDQVUDgriu/zgkQIECAAIFrKOB8t7Co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eU0SvbBSX7jNIZiFAQIECBAgAABAhcI2D+7PAgQIECAAAECBAgQOJaAwN2xpPVDgAABAgQIzCLgfLew0gJ3hZiaIkBgOAELSt+S3TfJ45L8SJKn9h2K3gkQIECAAAECBPYQsH/eA8lbCBAgQIAAAQIECBAoERC4K2HUCAECBAgQIEDgfwg43y28GATuCjE1RYDAcAIWlD4lu88StLtrktcmee8kb+kzFL0SIECAAAECBAgcIGD/fACWtxIgQIAAAQIECBAgcEMCAnc3xOfDBAgQIECAAIE/J+B8t/CiELgrxNQUAQLDCVhQjluyey9Bu7ttdPuIJN903GHojQABAgQIECBA4IoC9s9XhPMxAgQIECBAgAABAgQOFhC4O5jMBwgQIECAAAECFwo43y28QATuCjE1RYDAcAIWlOOU7F5L0O7uW925u91x/PVCgAABAgQIEKgSsH+uktQOAQIECBAgQIAAAQKXCQjcXSbk5wQIECBAgACBwwSc7x7mdeG7Be4KMTVFgMBwAhaUdUv2UUvQ7h7ndPPIJN+w7hC0ToAAAQIECBAgUChg/1yIqSkCBAgQIECAAAECBC4UELhzgRAgQIAAAQIEagWc7xZ6CtwVYmqKAIHhBCwo65TsvDvabfb2uiTvneQ/rTMErRIgQIAAAQIECKwgYP+8AqomCRAgQIAAAQIECBDYKSBw58IgQIAAAQIECNQKON8t9BS4K8TUFAECwwlYUGpLdrckT0nS/n3Z61FJvv6yN/k5AQIECBAgQIDASQnYP59UOQyGAAECBAgQIECAwLUWELi71uU1OQIECBAgQKCDgPPdQnSBu0JMTREgMJyABaWmZC1g98QkH7lnc/8hyW2SvGnP93sbAQIECBAgQIDAaQjYP59GHYyCAAECBAgQIECAwAwCAnczVNkcCRAgQIAAgWMKON8t1Ba4K8TUFAECwwlYUG6sZC1o9/gk7RGyh7wevdwJ75DPeC8BAgQIECBAgEB/Afvn/jUwAgIECBAgQIAAAQKzCAjczVJp8yRAgAABAgSOJeB8t1Ba4K4QU1MECAwnYEG5WsmuGrRrvbm73dXMfYoAAQIECBAgcAoC9s+nUAVjIECAAAECBAgQIDCHgMDdHHU2SwIECBAgQOB4As53C60F7goxNUWAwHACFpTDSnaXJE9Kcu/DPnaTd3/t0sYNNOGjBAgQIECAAAECnQTsnzvB65YAAQIECBAgQIDAhAICdxMW3ZQJECBAgACBVQWc7xbyCtwVYmqKAIHhBCwo+5WsBe2emOQ++7393He5u90NAvo4AQIECBAgQKCzgP1z5wLongABAgQIECBAgMBEAgJ3ExXbVAkQIECAAIGjCDjfLWQWuCvE1BQBAsMJWFAuLlkL2j0hyX2LKvuYJbhX1JxmCBAgQIAAAQIEjixg/3xkcN0RIECAAAECBAgQmFhA4G7i4ps6AQIECBAgsIqA891CVoG7QkxNESAwnIAFZXfJWtDu8UnuV1hRd7crxNQUAQIECBAgQKCTgP1zJ3jdEiBAgAABAgQIEJhQQOBuwqKbMgECBAgQILCqgPPdQl6Bu0JMTREgMJyABeWmJftbSZ6U5KNXqOTjlhDfCk1rkgABAgQIECBA4EgC9s9HgtYNAQIECBAgQIAAAQIRuHMRECBAgAABAgRqBZzvFnoK3BViaooAgeEELCh/VrIWtHtiko9ZqYJvSnLrJO3fXgQIECBAgAABAuMK2D+PWzsjJ0CAAAECBAgQIDCagMDdaBUzXgIECBAgQODUBZzvFlZI4K4QU1MECAwnMPuC0oJ27dGx9x+ucgZMgAABAgQIECBAgAABAgQIECBAgAABAqcoUPXfHgXuTrG6xkSAAAECBAiMLDB7PqK0dlWb3tJBaYwAAQJHEph1QbnLcke7+xzJWTcECBAgQIAAAQIECBAgQIAAAQIECBAgMIdA1X97FLib43oxSwIECBAgQOB4ArPmI1YRrtr0rjI4jRIgQGBlgVkXlLsneVySe63sq3kCBAgQIECAAAECBAgQIECAAAECBAgQmEug6r89CtzNdd2YLQECBAgQILC+wKz5iFVkqza9qwxOowQIEFhZYPYFRfBu5QtM8wQIECBAgAABAgQIECBAgAABAgQIEJhMoOq/PQrcTXbhmC4BAgQIECCwusDs+YhS4KpNb+mgNEaAAIEjCVhQ/gz6bkmesvx7Dfo3Jbl1kvZvLwIECBAgQIAAgXEF7J/HrZ2REyBAgAABAgQIEBhNQOButIoZLwECBAgQIHDqAs53CyskcFeIqSkCBIYTsKDctGQfuTxq9p4rVLI9wvbxK7SrSQIECBAgQIAAgeMJ2D8fz1pPBAgQIECAAAECBGYXELib/QowfwIECBAgQKBawPluoajAXSGmpggQGE7AgrK7ZC1418Jx9yis6H9Icht3uSsU1RQBAgQIECBA4PgC9s/HN9cjAQIECBAgQIAAgVkFBO5mrbx5EyBAgAABAmsJON8tlBW4K8TUFAECwwlYUC4u2Uctd7yrCt49JskTh7tKDJgAAQIECBAgQOBMwP7ZtUCAAAECBAgQIECAwLEEBO6OJa0fAgQIECBAYBYB57uFlRa4K8TUFAECwwlYUPYrWVXwzl3u9vP2LgIECBAgQIDAqQrYP59qZYyLAAECBAgQIECAwPUTELi7fjU1IwIECBAgQKCvgPPdQn+Bu0JMTREgMJyABeWwkt1ruePd3Q/72E3e/TVJnnwDn/dRAgQIECBAgACBfgL2z/3s9UyAAAECBAgQIEBgNgGBu9kqbr4ECBAgQIDA2gLOdwuFBe4KMTVFgMBwAhaUq5XsRoJ37nJ3NXOfIkCAAAECBAicgoD98ylUwRgIECBAgAABAgQIzCEgcDdHnc2SAAECBAgQOJ6A891Ca4G7QkxNESAwnIAF5cZKdu/ljnd3O7CZRyX5+gM/4+0ECBAgQIAAAQL9Beyf+9fACAgQIECAAAECBAjMIiBwN0ulzZMAAQIECBA4loDz3UJpgbtCTE0RIDCcgAWlpmSHBu/aXe7eK8lbarrXCgECBAgQIECAwJEE7J+PBK0bAgQIECBAgAABAgQicOciIECAAAECBAjUCjjfLfQUuCvE1BQBAsMJWFBqS9aCd49Pctc9mn1kkm/Y433eQoAAAQIECBAgcDoC9s+nUwsjIUCAAAECBAgQIHDdBQTurnuFzY8AAQIECBA4toDz3UJxgbtCTE0RIDCcgAVlnZLdL8kTktz5guZfk+S27nK3TgG0SoAAAQIECBBYScD+eSVYzRIgQIAAAQIECBAg8OcEBO5cFAQIECBAgACBWgHnu4WeAneFmJoiQGA4AQvKuiW7T5LHXXDHu0ck+aZ1h6B1AgQIECBAgACBQgH750JMTREgQIAAAQIECBAgcKGAwJ0LhAABAgQIECBQK+B8t9BT4K4QU1MECAwnYEE5TsnuuwTvPmKru9cmeW93uTtOEfRCgAABAgQIECgQsH8uQNQEAQIECBAgQIAAAQJ7CQjc7cXkTQQIECBAgACBvQWc7+5NdfkbBe4uN/IOAgSur4AF5bi13RW8+/tJnnrcYeiNAAECBAgQIEDgigL2z1eE8zECBAgQIECAAAECBA4WELg7mMwHCBAgQIAAAQIXCjjfLbxABO4KMTVFgMBwAhaUPiW733LHuw9P4i53fWqgVwIECBAgQIDAVQTsn6+i5jMECBAgQIAAAQIECFxFQODuKmo+Q4AAAQIECBA4X8D5buHVIXBXiKkpAgSGE7Cg9C3ZWfDuB5J8c9+h6J0AAQIECBAgQGAPAfvnPZC8hQABAgQIECBAgACBEgGBuxJGjRAgQIAAAQIE/oeA893Ci0HgrhBTUwQIDCdgQTmNkn1QklecxlCMggABAgQIECBA4AIB+2eXBwECBAgQIECAAAECxxIQuDuWtH4IECBAgACBWQSc7xZWWuCuEFNTBAgMJ2BBGa5kBkyAAAECBAgQINBRwP65I76uCRAgQIAAAQIECEwmIHA3WcFNlwABAgQIEFhdwPluIbHAXSGmpggQGE7AgjJcyQyYAAECBAgQIECgo4D9c0d8XRMgQIAAAQIECBCYTEDgbrKCmy4BAgQIECCwuoDz3UJigbtCTE0RIDCcgAVluJIZMAECBAgQIECAQEcB++eO+LomQIAAAQIECBAgMJmAwN1kBTddAgQIECBAYHUB57uFxAJ3hZiaIkBgOAELynAlM2ACBAgQIECAAIGOAvbPHfF1TYAAAQIECBAgQGAyAYG7yQpuugQIECBAgMDqAs53C4kF7goxNUWAwHACFpThSmbABAgQIECAAAECHQXsnzvi65oAAQIECBAgQIDAZAICd5MV3HQJECBAgACB1QWc7xYSC9wVYmqKAIHhBCwow5XMgAkQIECAAAECBDoK2D93xNc1AQIECBAgQIAAgckEBO4mK7jpEiBAgAABAqsLON8tJBa4K8TUFAECwwlYUIYrmQETIECAAAECBAh0FLB/7oivawIECBAgQIAAAQKTCQjcTVZw0yVAgAABAgRWF3C+W0gscFeIqSkCBIYTsKAMVzIDJkCAAAECBAgQ6Chg/9wRX9cECBAgQIAAAQIEJhMQuJus4KZLgAABAgQIrC7gfLeQWOCuEFNTBAgMJ2BBGa5kBkyAAAECBAgQINBRwP65I76uCRAgQIAAAQIECEwmIHA3WcFNlwABAgQIEFhdwPluIbHAXSGmpggQGE7AgjJcyQyYAAECBAgQIECgo4D9c0d8XRMgQIAAAQIECBCYTEDgbrKCmy4BAgQIECCwuoDz3UJigbtCTE0RIDCcgAVluJIZMAECBAgQIECAQEcB++eO+LomQIAAAQIECBAgMJmAwN1kBTddAgQIECBAYHUB57uFxAJ3hZiaIkBgOAELynAlM2ACBAgQIECAAIGOAvbPHfF1TYAAAQIECBAgQGAyAYG7yQpuugQIECBAgMDqAs53C4kF7goxNUWAwHACFpThSmbABAgQIECAAAECHQXsnzvi65oAAQIECBAgQIDAZAICd5MV3HQJECBAgACB1QWc7xYSC9wVYmqKAIHhBCwow5XMgAkQIECAAAECBDoK2D93xNc1AQIECBAgQIAAgckEBO4mK7jpEiBAgAABAqsLON8tJBa4K8TUFAECwwlYUIYrmQETIECAAAECBAh0FLB/7oivawIECBAgQIAAAQKTCQjcTVZw0yVAgAABAgRWF3C+W0gscFeIqSkCBIYTsKAMVzIDJkCAAAECBAgQ6Chg/9wRX9cECBAgQIAAAQIEJhMQuJus4KZLgAABAgQIrC7gfLeQWOCuEFNTBAgMJ2BBGa5kBkyAAAECBAgQINBRwP65I76uCRAgQIAAAQIECEwmIHA3WcFNlwABAgQIEFhdwPluIbHAXSGmpggQGE7AgjJcyQyYAAECBAgQIECgo4D9c0d8XRMgQIAAAQIECBCYTEDgbrKCmy4BAgQIECCwuoDz3UJigbtCTE0RIDCcgAVluJIZMAECBAgQIECAQEcB++eO+LomQIAAAQIECBAgMJmAwN1kBTddAgQIECBAYHUB57uFxAJ3hZiaIkBgOAELynAlM2ACBAgQIECAAIGOAvbPHfF1TYAAAQIECBAgQGAygZt8/xhg7v6b6wBFMkQCBAgQIDC5gPPdwgvA5q8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3z8mK7jpEiBAgAABAqsL2F8VEgvcFWJqigCB4QQsKMOVzIAJECBAgAABAgQ6Ctg/d8TXNQECBAgQIECAAIHJBHz/mKzgpkuAAAECBAisLmB/VUgscFeIqSkCBIYTsKAMVzIDJkCAAAECBAgQ6Chg/9wRX9cECBAgQIAAAQIEJhPw/WOygpsuAQIECBAgsLqA/VUhscBdIaamCBAYTsCCMlzJDJgAAQIECBAgQKCjgP1zR3xdEyBAgAABAgQIEJhMwPePyQpuugQIECBAgMDqAvZXhcQCd4WYmiJAYDgBC8pwJTNgAgQIECBAgACBjgL2zx3xdU2AAAECBAgQIEBgMgHfPyYruOkSIECAAAECqwvYXxUSC9wVYmqKAIHhBCwow5XMgAkQIECAAAECBDoK2D93xNc1AQIECBAgQIAAgckEfP+YrOCmS4AAAQIECKwuYH9VSCxwV4ipKQIEhhOwoAxXMgMmQIAAAQIECBDoKGD/3BFf1wQIECBAgAABAgQmE/D9Y7KCmy4BAgQIECCwuoD9VSGxwF0hpqYIEBhOwIIyXMkMmAABAgQIECBAoKOA/XNHfF0TIECAAAECBAgQmEzA94/JCm66BAgQIECAwOoC9leFxAJ3hZiaIkBgOAELynAlM2ACBAgQIECAAIGOAvbPHfF1TYAAAQIECBAgQGAyAd8/Jiu46RIgQIAAAQKrC9hfFRIL3BViaooAgeEELCjDlcyACRAgQIAAAQIEOgrYP3fE1zUBAgQIECBAgACByQR8/5is4KZLgAABAgQIrC5gf1VILHBXiKkpAgSGE7CgDFcyAyZAgAABAgQIEOgoYP/cEV/XBAgQIECAAAECBCYT8P1jsoKbLgECBAgQILC6gP1VIbHAXSGmpggQGE7AgjJcyQyYAAECBAgQIECgo4D9c0d8XRMgQIAAAQIECBCYTMD3j8kKbroECBAgQIDA6gL2V4XEAneFmJoiQGA4AQvKcCUzYAIECBAgQIAAgY4C9s8d8XVNgAABAgQIECBAYDIB3z8mK7jpEiBAgAABAqsL2F8VEgvcFWJqigCB4QQsKMOVzIAJECBAgAABAgQ6Ctg/d8TXNQECBAgQIECAAIHJBHz/mKzgpkuAAAECBAisLmB/VUgscFeIqSkCBIYTsKAMVzIDJkCAAAECBAgQ6Chg/9wRX9cECBAgQIAAAQIEJhPw/WOygpsuAQIECBAgsLqA/VUhscBdIaamCBAYTsCCMlzJDJgAAQIECBAgQKCjgP1zR3xdEyBAgAABAgQIEJhMwPePyQpuugQIECBAgMDqAvZXhcQCd4WYmiJAYDgBC8pwJTNgAgQIECBAgACBjgL2zx3xdU2AAAECBAgQIEBgMgHfPyYruOkSIECAAAECqwvYXxUSC9wVYmqKAIHhBCwow5XMgAkQIECAAAECBDoK2D93xNc1AQIECBAgQIAAgckEfP+YrOCmS4AAAQIECKwuYH9VSCxwV4ipKQIEhhOwoAxXMgMmQIAAAQIECBDoKGD/3BFf1wQIECBAgAABAgQmE/D9Y7KCmy4BAgQIECCwuoD9VSGxwF0hpqYIEBhOwIIyXMkMmAABAgQIECBAoKOA/XNHfF0TIECAAAECBAgQmEzA94/JCm66BAgQIECAwOoC9leFxAJ3hZiaIkBgOAELynAlM2ACBAgQIECAAIGOAvbPHfF1TYAAAQIECBAgQGAyAd8/Jiu46RIgQIAAAQKrC9hfFRIL3BViaooAgeEELCjDlcyACRAgQIAAAQIEOgrYP3fE1zUBAgQIECBAgACByQR8/5is4KZLgAABAgQIrC5gf1VILHBXiKkpAgSGE7CgDFcyAyZAgAABAgQIEOgoYP/cEV/XBAgQIECAAAECBCYT8P1jsoKbLgECBAgQILC6gP1VIbHAXSGmpggQGE7AgjJcyQyYAAECBAgQIECgo4D9c0d8XRMgQIAAAQIECBCYTMD3j8kKbroECBAgQIDA6gL2V4XEAneFmJoiQGA4AQvKcCUzYAIECBAgQIAAgY4C9s8d8XVNgAABAgQIECBAYDIB3z8mK7jpEiBAgAABAqsL2F8VEgvcFWJqigCB4QQsKMOVzIAJECBAgAABAgQ6Ctg/d8TXNQECBAgQIECAAIHJBHz/mKzgpkuAAAECBAisLmB/VUgscFeIqSkCBIYTsKAMVzIDJkCAAAECBAgQ6Chg/9wRX9cECBAgQIAAAQIEJhPw/WOygpsuAQIECBAgsLqA/VUhscBdIaamCBAYTsCCMlzJDJgAAQIECBAgQKCjgP1zR3xdEyBAgAABAgQIEJhMwPePyQpuugQIECBAgMDqAvZXhcQCd4WYmiJAYDgBC8pwJTNgAgQIECBAgACBjgL2zx3xdU2AAAECBAgQIEBgMgHfPyYruOkSIECAAAECqwvYXxUSC9wVYmqKAIHhBCwow5XMgAkQIECAAAECBDoK2D93xNc1AQIECBAgQIAAgckEfP+YrOCmS4AAAQIECKwuYH9VSCxwV4ipKQIEhhOwoAxXMgMmQIAAAQIECBDoKGD/3BFf1wQIECBAgAABAgQmE/D9Y7KCmy4BAgQIECCwuoD9VSGxwF0hpqYIEBhOwIIyXMkMmAABAgQIECBAoKOA/XNHfF0TIECAAAECBAgQmEzA94/JCm66BAgQIECAwOoC9leFxAJ3hZiaIkBgOAELynAlM2ACBAgQIECAAIGOAvbPHfF1TYAAAQIECBAgQGAyAd8/Jiu46RIgQIAAAQKrC9hfFRIL3BViaooAgeEELCjDlcyACRAgQIAAAQIEOgrYP3fE1zUBAgQIECBAgACByQR8/5is4KZLgAABAgQIrC5gf1VILHBXiKkpAgSGE7CgDFcyAyZAgAABAgQIEOgoYP/cEV/XBAgQIECAAAECBCYT8P1jsoKbLgECBAgQILC6gP1VIbHAXSGmpggQGE7AgjJcyQyYAAECBAgQIECgo4D9c0d8XRMgQIAAAQIECBCYTMD3j8kKbroECBAgQIDA6gL2V4XEAneFmJoiQGA4AQvKcCUzYAIECBAgQIAAgY4C9s8d8XVNgAABAgQIECBAYDIB3z8mK7jpEiBAgAABAqsL2F8VEgvcFWJqigCB4QQsKMOVzIAJECBAgAABAgQ6Ctg/d8TXNQECBAgQIECAAIHJBHz/mKzgpkuAAAECBAisLmB/VUgscFeIqSkCBIYTsKAMVzIDJkCAAAECBAgQ6Chg/9wRX9cECBAgQIAAAQIEJhPw/WOygpsuAQIECBAgsLqA/VUhscBdIaamCBAYTsCCMlzJDJgAAQIECBAgQKCjgP1zR3xdEyBAgAABAgQIEJhMwPePyQpuugQIECBAgMDqAvZXhcQCd4WYmiJAYDgBC8pwJTNgAgQIECBAgACBjgL2zx3xdU2AAAECBAgQIEBgMgHfPyYruOkSIECAAAECqwvYXxUSC9wVYmqKAIHhBCwow5XMgAkQIECAAAECBDoK2D93xNc1AQIECBAgQIAAgckEfP+YrOCmS4AAAQIECKwuYH9VSCxwV4ipKQIEhhOwoCnuPgEAACAASURBVAxXMgMmQIAAAQIECBDoKGD/3BFf1wQIECBAgAABAgQmE/D9Y7KCmy4BAgQIECCwuoD9VSGxwF0hpqYIEBhOwIIyXMkMmAABAgQIECBAoKOA/XNHfF0TIECAAAECBAgQmEzA94/JCm66BAgQIECAwOoC9leFxAJ3hZiaIkBgOAELynAlM2ACBAgQIECAAIGOAvbPHfF1TYAAAQIECBAgQGAyAd8/Jiu46RIgQIAAAQKrC9hfFRIL3BViaooAgeEELCjDlcyACRAgQIAAAQIEOgrYP3fE1zUBAgQIECBAgACByQR8/5is4KZLgAABAgQIrC5gf1VILHBXiKkpAgSGE7CgDFcyAyZAgAABAgQIEOgoYP/cEV/XBAgQIECAAAECBCYT8P1jsoKbLgECBAgQILC6gP1VIbHAXSGmpggQGE7AgjJcyQyYAAECBAgQIECgo4D9c0d8XRMgQIAAAQIECBCYTMD3j8kKbroECBAgQIDA6gL2V4XEAneFmJoiQGA4AQvKcCUzYAIECBAgQIAAgY4C9s8d8XVNgAABAgQIECBAYDIB3z8mK7jpEiBAgAABAqsL2F8VEgvcFWJqigCB4QQsKMOVzIAJECBAgAABAgQ6Ctg/d8TXNQECBAgQIECAAIHJBHz/mKzgpkuAAAECBAisLmB/VUgscFeIqSkCBIYTsKAMVzIDJkCAAAECBAgQ6Chg/9wRX9cECBAgQIAAAQIEJhPw/WOygpsuAQIECBAgsLqA/VUhscBdIaamCBAYTsCCMlzJDJgAAQIECBAgQKCjgP1zR3xdEyBAgAABAgQIEJhMwPePyQpuugQIECBAgMDqAvZXhcQCd4WYmiJAYDgBC8pwJTNgAgQIECBAgACBjgL2zx3xdU2AAAECBAgQIEBgMgHfPyYruOkSIECAAAECqwvYXxUSC9wVYmqKAIHhBCwow5XMgAkQIECAAAECBDoK2D93xNc1AQIECBAgQIAAgckEfP+YrOCmS4AAAQIECKwuYH9VSCxwV4ipKQIEhhOwoAxXMgMmQIAAAQIECBDoKGD/3BFf1wQIECBAgAABAgQmE/D9Y7KCmy4BAgQIECCwuoD9VSGxwF0hpqYIEBhOwIIyXMkMmAABAgQIECBAoKOA/XNHfF0TIECAAAECBAgQmEzA94/JCm66BAgQIECAwOoC9leFxAJ3hZiaIkBgOAELynAlM2ACBAgQIECAAIGOAvbPHfF1TYAAAQIECBAgQGAyAd8/Jiu46RIgQIAAAQKrC9hfFRIL3BViaooAgeEELCjDlcyACRAgQIAAAQIEOgrYP3fE1zUBAgQIECBAgACByQR8/5is4KZLgAABAgQIrC5gf1VILHBXiKkpAgSGE7CgDFcyAyZAgAABAgQIEOgoYP/cEV/XBAgQIECAAAECBCYT8P1jsoKbLgECBAgQILC6gP1VIbHAXSGmpggQGE7AgjJcyQyYAAECBAgQIECgo4D9c0d8XRMgQIAAAQIECBCYTMD3j8kKbroECBAgQIDA6gL2V4XEAneFmJoiQGA4AQvKcCUzYAIECBAgQIAAgY4C9s8d8XVNgAABAgQIECBAYDIB3z8mK7jpEiBAgAABAqsL2F8VEgvcFWJqigCB4QQsKMOVzIAJECBAgAABAgQ6Ctg/d8TXNQECBAgQIECAAIHJBHz/mKzgpkuAAAECBAisLmB/VUgscFeIqSkCBIYTsKAMVzIDJkCAAAECBAgQ6Chg/9wRX9cECBAgQIAAAQIEJhPw/WOygpsuAQIECBAgsLqA/VUhscBdIaamCBAYTsCCMlzJDJgAAQIECBAgQKCjgP1zR3xdEyBAgAABAgQIEJhMwPePyQpuugQIECBAgMDqAvZXhcQCd4WYmiJAYDgBC8pwJTNgAgQIECBAgACBjgL2zx3xdU2AAAECBAgQIEBgMgHfPyYruOkSIECAAAECqwvYXxUSC9wVYmqKAIHhBCwow5XMgAkQIECAAAECBDoK2D93xNc1AQIECBAgQIAAgckEfP+YrOCmS4AAAQIECKwuYH9VSCxwV4ipKQIEhhOwoAxXMgMmQIAAAQIECBDoKGD/3BFf1wQIECBAgAABAgQmE/D9Y7KCmy4BAgQIECCwuoD9VSGxwF0hpqYIEBhOwIIyXMkMmAABAgQIECBAoKOA/XNHfF0TIECAAAECBAgQmEzA94/JCm66BAgQIECAwOoC9leFxAJ3hZiaIkBgOAELynAlM2ACBAgQIECAAIGOAvbPHfF1TYAAAQIECBAgQGAyAd8/Jiu46RIgQIAAAQKrC9hfFRIL3BViaooAgeEELCjDlcyACRAgQIAAAQIEOgrYP3fE1zUBAgQIECBAgACByQR8/5is4KZLgAABAgQIrC5gf1VILHBXiKkpAgSGE7CgDFcyAyZAgAABAgQIEOgoYP/cEV/XBAgQIECAAAECBCYT8P1jsoKbLgECBAgQILC6gP1VIbHAXSGmpggQGE7AgjJcyQyYAAECBAgQIECgo4D9c0d8XRMgQIAAAQIECBCYTMD3j8kKbroECBAgQIDA6gL2V4XEAneFmJoiQGA4AQvKcCUzYAIECBAgQIAAgY4C9s8d8XVNgAABAgQIECBAYDIB3z8mK7jpEiBAgAABAqsL2F8VEgvcFWJqigCB4QQsKMOVzIAJECBAgAABAgQ6Ctg/d8TXNQECBAgQIECAAIHJBHz/mKzgpkuAAAECBAisLmB/VUgscFeIqSkCBIYTsKAMVzIDJkCAAAECBAgQ6Chg/9wRX9cECBAgQIAAAQIEJhPw/WOygpsuAQIECBAgsLqA/VUhscBdIaamCBAYTsCCMlzJDJgAAQIECBAgQKCjgP1zR3xdEyBAgAABAgQIEJhMwPePyQpuugQIECBAgMDqAvZXhcQCd4WYmiJAYDgBC8pwJTNgAgQIECBAgACBjgL2zx3xdU2AAAECBAgQIEBgMoGbfP8YYO7+m+sARTJEAgQIECAwuYDz3cILwOavEFNTBAgMJ2BBGa5kBkyAAAECBAgQINBRwP65I76uCewhcLsk35/kjnu896K3/F6S30nyL5P8RpIXJvk3Sd5+g+36OIE1BVz/a+pqmwABAn0EBO76uOuVAAECBAgQuL4CzncLaytwV4ipKQIEhhOwoAxXMgMmQIAAAQIECBDoKGD/3BFf1wT2EKgKHO3q6gVJHpvk5UlG+4/fe9B5yzUQcP1fgyKaAgECBLYERttz+G+uLmECBAgQIEDg1AWc7xZWyOavEFNTBAgMJ2BBGa5kBkyAAAECBAgQINBRwP65I76uCewhsGbgqHX/+iRfutxFb7T/AL4Hn7cMLuD6H7yAhk+AAIEdAqPtN/w3V5cxAQIECBAgcOoCzncLK2TzV4ipKQIEhhOwoAxXMgMmQIAAAQIECBDoKGD/3BFf1wT2ENgVOHpZkjfs8dmzt/zF5ZG073bOZ9rjZj8vyYsOaNNbCRxDwPV/DGV9ECBA4LgCN/3+8eqHHLf3S3p7h9s9c/sd/pvrSVXIYAgQIECAAIEdAs53Cy8Lm79CTE0RIDCcgAVluJIZMAECBAgQIECAQEcB++eO+LomsIfArsDR3ZK8dI/Pbr6lnRe+R5JPW+5o19rdfL0wyYOT/NGB7Xo7gTUFXP9r6mqbAAECfQQE7vq465UAAQIECBC4vgLOdwtrK3BXiKkpAgSGE7CgDFcyAyZAgAABAgQIEOgoYP/cEV/XBPYQqAocbXZ12yTPSPJxW/1/YZJn7zEmbyFwLAHX/7Gk9UOAAIHjCQjcHc9aTwQIECBAgMAcAs53C+sscFeIqSkCBIYTsKAMVzIDJkCAAAECBAgQ6Chg/9wRX9cE9hBYI3DUur1Dkucnuf3GGJ6T5KFJ3rzHuLyFwDEEXP/HUNYHAQIEjisgcHdcb70RIECAAAEC11/A+W5hjQXuCjE1RYDAcAIWlOFKZsAECBAgQIAAAQIdBeyfO+LrmsAeAmsFjv5CkicmedTGGP5Jks9O8nt7jMtbCBxDwPV/DGV9ECBA4LgCAnfH9dYbAQIECBAgcP0FnO8W1ljgrhBTUwQIDCdgQRmuZAZMgAABAgQIECDQUcD+uSO+rgnsIbBW4Kh1/TlJnrsxhlcm+Ywkr95jXN5C4BgCrv9jKOuDAAECxxUQuDuut94IECBAgACB6y/gfLewxgJ3hZiaIkBgOAELynAlM2ACBAgQIECAAIGOAvbPHfF1TWAPgVMOHLUzyL+W5OOTfEySOya57TKnlydpAb6fSvIzSd6wx1x3veXmy2NvPynJXZN8aJJ32+ijhQN/cenn3ya5yd9pB/R5syTN+hOS3Gurn5cl+Y0kP5bkJUnesme7t0jy9CRftLy/ObSQ4+uSvE+Sv5fkkxez5tXa/oEkb9x63O/vJPnUJL+5Z79nb3uvJM9L8pHLH/zRMr9fv6SdNu47J3lgkg9Lcpfl/a9P8qtJXprkR5P8iyRvP3BMh779lK//Npd3T3KfxfVOyzXU/rzdJbJd/7+Q5MeT/O4NWrXfg9b+Jya5Z5IPSvIuC+bm9dlqs+8joS+6PlvTt0ryKcvcPmL5vWvXQLsT5k8k+b+S/PsdBW1/L7S/Bz49yf2Wa6iNtf2utuv8u5ff2X1/j866eOfl74AHJPngjeuy/b68Ismrlr8H2u/RVf++OfT69H4CBK4mIHB3NTefIkCAAAECBAicJ+B8t/DaELgrxNQUAQLDCVhQhiuZARMgQIAAAQIECHQUsH/uiK9rAnsIrBk4akGwb98YwyF3uGuBsccnefAec2ghnScleeYBYaB2vvlRSR6X5O579NHe0oI8j13CTXt+JK2fFmRqc2nBwcteLTT0hCQ/nOStl7x5V6DpQUnukeRpG+HE7WbaXQY/Nsnnb/zgi5N8x2WD2/r5fZP87MafPSfJQy+owTstAavHbATHLuryBYt3C1FdNeh42ZRO+fp/eJLP2wi+XTSXFlBsvwOHWrWatOvyq5YQ6GVeLej3LXv+rp0XuHtTki9crvOzcOuuftvv9Vcsoc63LW9owbpHJvmyS1xaMLAFTluQ9bJXG+dDkjzsgt+ZzTau8vfNZWPwcwIEagUE7mo9tUaAAAECBAgQcL5beA0I3BViaooAgeEELCjDlcyACRAgQIAAAQIEOgrYP3fE1zWBPQTWChzdMsm3bgXmfjLJ5yb5kwvG1e4E1+569U17hl82m2rhrxb4andsu+jV+vjsJN+2Z5hps60WOPq7SX56jxBYCzO1IM+Tr9DP9yRpgavXXDCRXYGmZ19i98KlJh++hPrOmm/9/f/s3Qm0dVtZHujXaDAG+x5jbKriMA4T25QSQUFBpERFFHtRY4MGG6JVIn3jRUEsjH0UMRpFBRWN2CuNdIqCojgsYGhZthhLwQYJoqA1vsra1rqbvc9Z5z9z7XnmWc8eg3G9/1l7Ns+3zr9W5n0z5+dPu98tuG1yiySPnEJKu+srRFX9H/q8bZJHTfVf0v7umtpd7P5TcHMXurrI98+79qrd/7Xu/mFJvnZhKHE+v0MBtbPmX2G3m5Lc6zykAz+vgF8F1Or34djn0P1Zvw8Vorv3wj6r/hUG/b5pt7/6O+XjFn63wqu14+NZOy5WgO+rpt/phc3+w2X191n9zpxlcNE2XU+AQBsBgbs2jlohQIAAAQIECOwErO82vBcE7hpiaooAgeEEPFCGK5kBEyBAgAABAgQIdBTw/twRX9cEFgisETiqtcNPmkJSu2MpaygPmsJnx3YrO/a9+m6FZ34hyYumOb3bdJTp7ojZ3VR/Mcm/S/LCM+ZeR2b+l71AXwV7filJHZ9Z/3d9jvVRO/XV/M7qo47orMBchdL2P7ULWc3l95K87nR85x1mR9nurq8jZmuXwD8+Mpf9QFMd6VpHXVZN61MWFbD779PuZdVH7ehXx9DWDoIVYqqjXeuz9DjY3VDK/XuT1FGg9Tlr98K3mXbPq6M6559987pXbjsdabo/5drV7NFJWofuRrn/K0z3lOlo09eccW+WaYXoqsZnWR2rSbnX/Vn3TR1NfFZNahe5z5p+Nw/dovv3Zx3FWm3XznO7T/1e15G41VcdMVvH59aOkPNP3VvVz2fuhQPL4+lJ/ibJuye5y4HfobN2XTz2O1oBuvrdqX7LusKldZ/XkdPzv89qjN82BQ+XHrN75FfZHxMg0FhA4K4xqOYIECBAgACBzQtY3214CwjcNcTUFAECwwl4oAxXMgMmQIAAAQIECBDoKOD9uSO+rgksEGgdODq2Q12F02pnqt84Y0yHgnDPTfKAJE87ECCqQE/thldHac6Dd7X7VgXVDu0OVzvv1dGzdazq7lOhmToqtkJn+5/qo8J1tePe/PjLCjXVMbEVyNn/HAsO1hGp9Z065vLv9r5U46rdv+q41Xmo5xuT3CfJK4+MrYJVNdf5p0JXZVbznB9L+9aTYYW3Du1QVzuPVXtLPh+VpAKBu8/XT+PcPwb3ltPOdvNd1Gp8tbtgHU26b1527zzVtNx3n/pO+Tx+yeAucM1Vuv8r0PU9e/dy1apqWTsQ7oe6jh3Re55V3dO122DtBjn/1O9N3X/1O7ofij12xPNZv2v7gbt5XxVmq/v6qXu/1zWnOha57sP570HdJ7eaGqigaO16+Dt743+rKdD7ObM/r+999BSm3b8t3ivJf515l1uFZB935Pet+n/gXuivvnO3KQx5gdvOpQQIrCwgcLcysOYJECBAgACBzQlY321YcoG7hpiaIkBgOAEPlOFKZsAECBAgQIAAAQIdBbw/d8TXNYEFAi0CR2+YpMIutTvZxyf5iL1+58dCHtvdrsJgFXyrINfuU4GuOrLxD8+Zx/sm+abZbm11eYWzHnsgOFTX/ugsvFOBodo966xjbmsttI6mrNDT7vPz07G0h46TPGT6n5J82TlHtlY/d05S1+4ChGV39yR1XO7+51igqXYSrJ31ztsNrna8q/nvgk0/mKSOhf2Lc7wrFFWBrflOZRV8/KED3yu3CjDtPjWfCt/V7nj7ocP512tuFciqHfl2nwpd1pHE590PC277f7jkqtz/bzbtAjg/LrVCaXV8ce2GeNbnXZJUMPNOs4tq97kKru2H0uqS2mmw7uV5oO0rk9T/ztqprXaEq+Nd67r5d/9Dkgpc7v9uH7s/z9uF8tD9tZtaBTXrvjg2zjq6uH7va7e73edYkLSOxP2a2XUVtqug37G/o+rSCpDWNfNQX/177cBYO+35ECBwNQQE7q5GHYyCAAECBAgQuD4C1ncb1lLgriGmpggQGE7AA2W4khkwAQIECBAgQIBARwHvzx3xdU1ggcChwNGCry2+ZOkRlx+T5ImzVs8L5ewPoMJGFRjbBYHqSMxPO7CDWu1sN98lrXb0qt3qzvtUIOrbp92sdtdWnz+798VaN60gTx1/uvucdzTsvIn6foXeane63efYsZiHAk1LdhLctVs7dn3XdIxn/dnSY2VrB7r5cbQ/NwUSX7JnccjsIkfD1q5/3zDVcdd02VQdWn2uyv2/H348K2h5aO7vMd3XdQzy7nMoCFeBsQrnfcbsuroHvnA6jvg81wrd1S6NtcPc7nMs3HcscHcsnDnv+0MPhEzPChHOv7sfpDsUiPsn0+/ofOfFCgxXH+d93m/aGW+3496x+/+8dvycAIH1BATu1rPVMgECBAgQILBNAeu7DesucNcQU1MECAwn4IEyXMkMmAABAgQIECBAoKOA9+eO+LomsEBgzcDRr087lNWxjWftZnYoBHRsh7pjUzrURu3k9aS9L+zvuPaIJLUj3KGjYedfrfXQuu6OSf6v6djNH09SAbf5Zz/EdtHgVLW1NAh3KNBUO5fVroDV73mfmlMdVzoPHC45VnY/HHnseN39ENmN7FB3o7vwnTf33c+vwv1/6HjfY0f0HpvXoaDnT007Av7p7Ev7OzyedeTqsb72A5d1Xe2mV8fhzj+H7s9jQdj9vg7VpX7/vuKcHeiqnf3jjr91CsHOj2U+NLZDAdpDBrWb539OUqG95yf5rSTfn+TPl950riNAYHUBgbvViXVAgAABAgQIbEzA+m7DggvcNcTUFAECwwl4oAxXMgMmQIAAAQIECBDoKOD9uSO+rgksEGgdOKqg11OSPGE6uvWsIyp3w9sfQx2lWTvRvXjB+OeXfG6Sb5n9waEw3QclefrsmjoSto7trHDSWUdJLh3KbZL85GynvUOhp/Paet0pBHe/2YV1lGcFh+afQ6Gh2n2s/rd0Lvu7dZ13xO5+n1Xvu001n4/tUJhvaWBq3s7bTUGu209/+JvTEbsvOA9x4c+vwv2/P8ca+tLw13yatctd7fJYR8zW59COhfu/IxcJaO76OnR/HtpF7tD9ufT41cuY1O/gs2YwhwJ3dX8+ZPrf7tIK0FZY9dAx0QtvJ5cRIHBFBATurkghDIMAAQIECBC4NgLWdxuWUuCuIaamCBAYTsADZbiSGTABAgQIECBAgEBHAe/PHfF1TWCBwKHA0XPOOF6yjvm89YF2f2IKiVVYbr6T1IIhZP/4yAq+3CPJny358uya/TBdhY/qCNK/mF2zv3tc/ahCYz82Bbt+/gb6nQ9zP9D0zUn+tyR/fcG51HG4/2X2naWBpkM7jZ3V9ZskeewUYqvrztvxbP9+ORYorKN9v2mq467/T5yCmBeh+KdJvm6q4+57h3YuvEib82uvwv1fv08/Mwtp1j34yTcQ/NqvZc1zfj8cOkZ1yY6Gh2z3d5H76elY4ZfOLj4UuDsUHD3U/ltMv48fNv1w6XHHdfmSwF1dt797Yv1Zhe0eN+2M+atJ/uZGbyzfI0Cgq4DAXVd+nRMgQIAAAQLXUMD6bsOiCtw1xNQUAQLDCXigDFcyAyZAgAABAgQIEOgo4P25I76uCSwQOBQ4um2SZ5/x3QrdfWySL0tS3999KmxX4bKnXmCHtfrufkit+q4g198uGP/8krdP8gWzP/i5KQT0ktmf1bpmhfAec0bbtQNeBQhrp746Fndp6ObQzl/VzjMuOI+6/F9NYandVw/tRHaZYzHnQ9r3rxpWwO/QLnn7R/Ieu/bQDmXfmOQPLmjxj5PceQpR7b66NLS1pKurcP/vh9cOBUWXzOXQ/ffg2ZHBhwJ5Nxpe3N9N79CulIfuz6WB0P3A3UV2vVwauKu/x74hSYVbD31eNv0d8KPT7/Dvn3M09pIauYYAgdMICNydxlkvBAgQIECAwHYErO82rLXAXUNMTREgMJyAB8pwJTNgAgQIECBAgACBjgLenzvi65rAAoEbCRztmq2jKytEVcdf7j61W9wXT7uzvXpB/3VJHTX65Quvvchlx0I6t0zyFUnuvaCxCt3Ujnt1RO4zz9j5r5o6FDBa0MWiS5buIHZeWPJQZ++e5AeSvNv0w2PHypZb1fszpuvO2nWs9VGt83HPQ2SL8M646Crc//shxkNHoC6d5/7v0txqP8RWbd7I/VLfW3IM9GUCoacI3O3m8e17gc5j1nXEdf2ePCnJ85Ms/fttae1cR4BAOwGBu3aWWiJAgAABAgQIlID13Yb3gcBdQ0xNESAwnIAHynAlM2ACBAgQIECAAIGOAt6fO+LrmsACgcsEjqr5Cml9R5L3n/VVobvahez7Fu50d+rAXQ319add+iqQNN+l7yyymlftPvbVSV50YG6jBu72x33sWNn9YN6hXfd2flsI3LW6/9cM3M3De2sG7spiP7x36PdhacDvVIG7GvdbTTtz3mt2rO95f3XW0bO1O953Jpkfo3ve9/ycAIHTCAjcncZZLwQIECBAgMB2BKzvNqy1wF1DTE0RIDCcgAfKcCUzYAIECBAgQIAAgY4C3p874uuawAKBywbuqova4a6CaG80668CKZ+epI5nPe/TI3C3G1OFgm6f5J5J7rAwcFO73n1Jku/Z2+Vq1MBdWXxMkifOCnXoqNjPSvLY2TV1NG/tDnbos5XAXYv7f83A3SOmHSRfk2TNwN1vJrl7khfMboZRAne7Ib91ko+fjnKeB4jP+vurjr/+oiS/ct5fcn5OgMBJBQTuTsqtMwIECBAgQGADAtZ3GxZZ4K4hpqYIEBhOwANluJIZMAECBAgQIECAQEcB788d8XVNYIFAi8Dd6yW5b5Kb9vr7kSSfm+SPzxnHWcdgLphCs0vqyNT3SnLnJHdJ8t5ntFy73VVI7/Gzaw4FjD51CuY1G+Q5/S3dQWx/PO887Ui4Cxr9VJJ7JPnT6cIKU37T9Gf1Ry9M8nFJfuPIxJYcObqGyUXbvAr3/5qBu6t2pOzS+/OUO9zt3zP13z7eJsn7TUHUCuS+4xk31i9OvxcVOvQhQOBqCAjcXY06GAUBAgQIECBwfQSs7zaspcBdQ0xNESAwnIAHynAlM2ACBAgQIECAAIGOAt6fO+LrmsACgRaBo+rmbafdzyqoNv9UmO6RezvB7Q/rfkm+cvaH3zwd8fjXC8a/1iW1/vnmSW6d5BOmAF79+/zzw0lq17c/m/7wnyR5dJI6mnL3uX+S2mVsjc9ldhDbH8/rToHJqkV9KlD4vyapHbzq8x7TLobvMv371ye5T5JXHZnYv5jCiO87a692QnzOGhCXaPMq3P8flaTCqbtP7RZZuwf+xQXndYvpd+2Lj9x/bzL9jtZOdLvPXZM86YL91OVV1x9Ncqvpu7+c5BOT/Nasrcvcnz0Dd/scFSh+++n34WOnnTD3rzm0I+QNsPoKAQKNBATuGkFqhgABAgQIECAwCVjfbXgrCNw1xNQUAQLDCXigDFcyAyZAgAABAgQIEOgo4P25I76uCSwQaBU4qq6OHS1bO3jtgluHhlSBtvlOcfu7qy2YxuqXvFWSr0jyObOeKpS2HyLbDw9+a5IKQL1yhRFeJtB0aDh1pG6FCHdHA1dYsuZcf4/XHL5m9qUKHv3QGXN6syTfPQUVd5etudvfjfJehft/SXhtyfwOmVcI7gnTl88LBi0nagAAIABJREFU5C3pY3fN/u/sj0+7vO3Cp3XdZe7PqxS4m7vUfxf5N0m+Icn82NlD87+Ip2sJEGgrIHDX1lNrBAgQIECAAAHruw3vAYG7hpiaIkBgOAEPlOFKZsAECBAgQIAAAQIdBbw/d8TXNYEFAi0DR68/BbRqt6f55wemo2XnYZz5z/cDR3+U5KOT/NKC8c8v+ZgkD0zyu0l+ZTrutIIwu13YKkh2myTvk+R/SVI7V9WRty9Z2E/tcvW9ST5wdv1+iGx/t7I6bvKTkvzfC/uoy2rttQJudWTr7yT59WlnuKcnec2sncsEmg4Np3Yr+64kd5x+uAs+/u3ezmg/n+STJ+dj0zoU7jpvV7xDbVWIrEKLbzkdY1s7qNXOavOd1C5A+1qXXoX7/+2mY4fr6NLdp4KcP3vBie3vQli/Rx+ZpHaf233qfv+W2b9XKPLzpx0Nl3a3vxtife8/TsdK/02j+3PtwF0dEVt/F9QR0hWgq3v6IXu/X2d51O6PPzG74NemnTBfvBTRdQQIrCogcLcqr8YJECBAgACBDQpY321YdIG7hpiaIkBgOAEPlOFKZsAECBAgQIAAAQIdBbw/d8TXNYEFAi0DR9VdHTlaIZ757k/15/eYQkU3+zthGl+Fqr49yd1m460jZisA8+oFc6hL3njaderTZtfvh4AqtFVju/N0zf6xqed1dSjgth+4e+ck37c3/3tOgbVDcz/U5z+bxvnBsx9+yRRqml/fOnC3C/rVsbj12QW2KnBXx5zujpOtI3Jr97t5+O/QPCoA+cTZD144HTv6gvOgZz/f3zXxUIjsAs291qVX4f4/FE686M6IFYKrI37nRzMf2inyULi1dsF7xgUQD5kd2r3wMvfn2oG7Ctv95Gw3x4vuqrlvIHB3gRvIpQROICBwdwJkXRAgQIAAAQKbErC+27DcAncNMTVFgMBwAh4ow5XMgAkQIECAAAECBDoKeH/uiK9rAgsEWgeOat3ws5M8Zq/v2umtQne/eWBM9Z0vSvK1s5/VLnWfnqR2dVvyqdBQ9bk7DrXCdLWzXO1wt/sc2pnrIsG+/cBetXu7vbDSoV3+au7/btqh7by51BgrXPeoPYva8e9X9758mUDTsXG8X5L/mqR2u6vP503/3O2KVq4VjHzKeRNJ8k5JHjftJLa7/JunYNgrFny/jvGt4Nk8iFnHo1aA8S8XfH/JJVfh/q9x7h/nW853T/IzSyaRpHa3q2OZ3212fe00WaHT+XP4lkm+MclnzK6rXQ2/cKFp7Qr5sCT3n33/2C6Ol7k/1w7c7e8qeFHv/cDek6ddH/9kYb1cRoDAugICd+v6ap0AAQIECBDYnoD13YY1F7hriKkpAgSGE/BAGa5kBkyAAAECBAgQINBRwPtzR3xdE1gg0DpwVF3ujgGtI1Hnn7PCbYfCWRXkqeMu50diHprSv5p2kJvvqnfsGNtDwaYKldWudGftQFfroZ8y7Ty3G8PPTX+2fyRtHVFZO8LVsZW7TwX/ai4VJDz2qT5qV7v/vPfd2nHuAbOjcXffv0yg6dgY3mTv+NhyLJePn75wkZ3ADgUpq5mHToHCV55hUcHFCh7Od2yrUFSFNn9kwX299JKrcv8f+p2p40krXHje7nO182CF6Go3wN3nrIDrXaf7eBdOre983XSPnRWErLBd/a5UTebfrZ31vubAjoeXuT/XDtxVsLV20KydGudmS4KxFVqsIOPnzL67dNfHpfel6wgQuJyAwN3l/HybAAECBAgQILAvYH234T0hcNcQU1MECAwn4IEyXMkMmAABAgQIECBAoKOA9+eO+LomsEBgjcBRdfsh0+5mu53S6s/qONA6evKpR8a1v0tdXVYBtS9PUjub7YeBKpT1sUkenKTmsfuctTveoaNnX5bk4dOxtod2TquAzb+f+pkHjf5Dkq8/ENQ7tEtdja2OnazgXO2G9ao9g+qjwlUPTPLms5+dtTveZQJNZ90anzWF7g5dc2jXtLPaOrRLXV1fAcebkrzogF+FL2sXtfnxwPWdi+yOt+DW//8uuUr3f+2a9j17YcvdvVm7Nx66/z88SYW95vd/BRPPCpHWfVM7KH7BHtKPTSG05x+oyTtM927do/NPhR8/N8kfHwC/zP25duCuhntoV8DnTvN82pHjrOverMBh7Z45//umdiN83tKbznUECKwuIHC3OrEOCBAgQIAAgY0JWN9tWHCBu4aYmiJAYDgBD5ThSmbABAgQIECAAAECHQW8P3fE1zWBBQJrBY4OHa1awzm281z9rHbQqkDXIw+Mu4JHdYxpHav6mimUVGGj+S5y9bUKG33ZdLxsXXfoc2gHurqu+vj5JL+U5G+S3CJJHbH6AXshuLr2rKBR/bwCdBVquteBAVQgsHbHe+H0s3dPcpcDfdR1FeqrI14PfS4TaDrr1qjxVJ3mx5PW9RWYrKNty+cin2rnO5LMdyDcfb/CXRVAfOnkXUf01i6E+586WrVCj799kY4XXHuV7v9ac68gVx3fOw927u7N+f1fprc/cP/XtfdNUrsivvqM+b/NdFxv7Xa3/5nXpMZx2+no5P3rzjsq+TL35ykCd8d2YKx51u6CvzAFQuvfazwfmOTWB7yWeC+4FV1CgEBDAYG7hpiaIkCAAAECBAjs/3/K+vu/P+uAgNN7vc7rvFaE7Upn2q704E5fPj0SILAxAf/BcGMFN10CBAgQIECAAIFLCXh/vhSfLxNYXWCtwFENvI66/O4DQavaJeuxR45wPXZs5RKICtvdfwosnRU2qrXNOyf5T0cCS+f19cNJvvic42GrjQrd1Xjqfxf9VNiujlStvo6tZF8m0HTWeA61W9fXMbmfneQvLjqZ6V7YP/Z0aTMVtqvd2H5z6RcucN1Vu//r3qxQ4/6udUumVIHR2iHx284J2+3aqt0HK9z6mUsa37umdsOr+/Osmlzm/jxF4K6mVGOsI3HrmOOLfurvmwrVVrjxrOORL9qu6wkQuLyAwN3lDbVAgAABAgQIEJgLWN9teD8I3DXE1BQBAsMJeKAMVzIDJkCAAAECBAgQ6Cjg/bkjvq4JLBBYM3BUa4gV0KrjMOef2hnrHmeEdep77z2Fh+62YA51yVnHYR5r4l9Ox0Mu7aNCcF83zWf/eM9jffyj6XjdOva2dsha8vmu6WjP3znn4ssEms4bx8ckeeLeRVXLbz/vi2f8fHds7r0XBh3POk71EsO42Vev4v1fA6yjS+ueqaNK93e7OzT3umfqqNPame0in9qJsmp9vyT/esEXq/0KA37/gpDZZe7PUwXuasr1O1ohxwrdLTGo7zxzOuq6jsf+uwVuLiFA4LQCAnen9dYbAQIECBAgcP0FrO82rLHAXUNMTREgMJyAB8pwJTNgAgQIECBAgACBjgLenzvi65rAAoE1A0fV/ZtNR1d+3N5YaleoByR51RljrCBMBY8+ajrSso7RrPHWp8Jvv5Hk6Ul+dAoa3UjwpdY53z5JHU9bR3RW+xX2q0/tYFVH2P76dITss5MsDdrtT6t27qvxV7CnjqWsY1t3x+FWiKmOl62d3Co4+Adn7Go3b/cygabzbo0a2/dOx+nWtTW+qmGZX/ZTwbvbJKnjTCvg9F6zUNlzpmM8aze9CjX95WU7O+f7V/n+3783677c3f91z9TRr3U08U9c4J45xlH3Uh35e6fpCNldTXa/A8+a7s8Kyy7dze0y9+cpA3c7k/odLePa/XL/d3T3903dn3XEc/0+nLWL5sq3reYJEDhHQODOLUKAAAECBAgQaCtgfbehp8BdQ0xNESAwnIAHynAlM2ACBAgQIECAAIGOAt6fO+LrmgABAgQIECBAgMDGBATuNlZw0yVAgAABAgRWF7C+25BY4K4hpqYIEBhOwANluJIZMAECBAgQIECAQEcB788d8XVNgAABAgQIECBAYGMCAncbK7jpEiBAgAABAqsLWN9tSCxw1xBTUwQIDCfggTJcyQyYAAECBAgQIECgo4D35474uiZAgAABAgQIECCwMQGBu40V3HQJECBAgACB1QWs7zYkFrhriKkpAgSGE/BAGa5kBkyAAAECBAgQINBRwPtzR3xdEyBAgAABAgQIENiYgMDdxgpuugQIECBAgMDqAtZ3GxIL3DXE1BQBAsMJeKAMVzIDJkCAAAECBAgQ6Cjg/bkjvq4JECBAgAABAgQIbExA4G5jBTddAgQIECBAYHUB67sNiQXuGmJqigCB4QQ8UIYrmQETIECAAAECBAh0FPD+3BFf1wQIECBAgAABAgQ2JiBwt7GCmy4BAgQIECCwuoD13YbEAncNMTVFgMBwAh4ow5XMgAkQIECAAAECBDoKeH/uiK9rAgQIECBAgAABAhsTELjbWMFNlwABAgQIEFhdwPpuQ2KBu4aYmiJAYDgBD5ThSmbABAgQIECAAAECHQW8P3fE1zUBAgQIECBAgACBjQkI3G2s4KZLgAABAgQIrC5gfbchscBdQ0xNESAwnIAHynAlM2ACBAgQIECAAIGOAt6fO+LrmgABAgQIECBAgMDGBATuNlZw0yVAgAABAgRWF7C+25BY4K4hpqYIEBhOwANluJIZMAECBAgQIECAQEcB788d8XVNgAABAgQIECBAYGMCAncbK7jpEiBAgAABAqsLWN9tSCxw1xBTUwQIDCfggTJcyQyYAAECBAgQIECgo4D35474uiZAgAABAgQIECCwMQGBu40V3HQJECBAgACB1QWs7zYkFrhriKkpAgSGE/BAGa5kBkyAAAECBAgQINBRwPtzR3xdEyBAgAABAgQIENiYgMDdxgpuugQIECBAgMDqAtZ3GxIL3DXE1BQBAsMJeKAMVzIDJkCAAAECBAgQ6Cjg/bkjvq4JECBAgAABAgQIbExA4G5jBTddAgQIECBAYHUB67sNiQXuGmJqigCB4QQ8UIYrmQETIECAAAECBAh0FPD+3BFf1wQIECBAgAABAgQ2JiBwt7GCmy4BAgQIECCwuoD13YbEAncNMTVFgMBwAh4ow5XMgAkQIECAAAECBDoKeH/uiK9rAgQIECBAgAABAhsTELjbWMFNlwABAgQIEFhdwPpuQ2KBu4aYmiJAYDgBD5ThSmbABAgQIECAAAECHQW8P3fE1zUBAgQIECBAgACBjQkI3G2s4KZLgAABAgQIrC5gfbchscBdQ0xNESAwnIAHynAlM2ACBAgQIECAAIGOAt6fO+LrmgABAgQIECBAgMDGBATuNlZw0yVAgAABAgRWF7C+25BY4K4hpqYIEBhOwANluJIZMAECBAgQIECAQEcB788d8XVNgAABAgQIECBAYGMCAncbK7jpEiBAgAABAqsLWN9tSCxw1xBTUwQIDCfggTJcyQyYAAECBAgQIECgo4D35474uiZAgAABAgQIECCwMQGBu40V3HQJECBAgACB1QWs7zYkFrhriKkpAgSGE/BAGa5kBkyAAAECBAgQINBRwPtzR3xdEyBAgAABAgQIENiYgMDdxgpuugQIECBAgMDqAtZ3GxIL3DXE1BQBAsMJeKAMVzIDJkCAAAECBAgQ6Cjg/bkjvq4JECBAgAABAgQIbExA4G5jBTddAgQIECBAYHUB67sNiQXuGmJqigCB4QQ8UIYrmQETIECAAAECBAh0FPD+3BFf1wQIECBAgAABAgQ2JiBwt7GCmy4BAgQIECCwuoD13YbEAncNMTVFgMBwAh4ow5XMgAkQIECAAAECBDoKeH/uiK9rAgQIECBAgAABAhsTELjbWMFNlwABAgQIEFhdwPpuQ2KBu4aYmiJAYDgBD5ThSmbABAgQIECAAAECHQW8P3fE1zUBAgQIECBAgACBjQkI3G2s4KZLgAABAgQIrC5gfbchscBdQ0xNESAwnIAHynAlM2ACBAgQIECAAIGOAt6fO+LrmgABAgQIECBAgMDGBATuNlZw0yVAgAABAgRWF7C+25BY4K4hpqYIEBhOwANluJIZMAECBAgQIECAQEcB788d8XVNgAABAgQIECBAYGMCAncbK7jpEiBAgAABAqsLWN9tSCxw1xBTUwQIDCfggTJcyQyYAAECBAgQIECgo4D35474uiZAgAABAgQIECCwMQGBu40V3HQJECBAgACB1QWs7zYkFrhriKkpAgSGE/BAGa5kBkyAAAECBAgQINBRwPtzR3xdEyBAgAABAgQIEDiBwPsm+eUT9LOkC4G7JUquIUCAAAECBAgsF7C+u9zq3CsF7s4lcgEBAtdYwAPlGhfX1AgQIECAAAECBJoLeH9uTqpBAgQIECBAgAABAldK4EuTfHSShyb52c4jE7jrXADdEyBAgAABAtdOwPpuw5IK3DXE1BQBAsMJeKAMVzIDJkCAAAECBAgQ6Cjg/bkjvq4JECBAgAABAgQInEDgDZL8XpK3TPLznYN3AncnKLguCBAgQIAAgU0JWN9tWG6Bu4aYmiJAYDgBD5ThSmbABAgQIECAAAECHQW8P3fE1zUBAgQIECBAgACBEwl8WZJHzvp69hS8e/KJ+t91I3B3YnDdESBAgAABAtdewPpuwxIL3DXE1BQBAsMJeKAMVzIDJkCAAAECBAgQ6Cjg/bkjvq4JECBAgAABAgQInEigdrl7SZI33evv1ME7gbsTFVw3BAgQIECAwGYErO82LLXAXUNMTREgMJyAB8pwJTNgAgQIECBAgACBjgLenzvi65oAAQIECBAgQIDACQXul+Qrj/T3rGnHu6esPB6Bu5WBNU+AAAECBAhsTsD6bsOSC9w1xNQUAQLDCXigDFcyAyZAgAABAgQIEOgo4P25I76uCRAgQIAAAQIECJxQ4A2T/E6Stzijz7WDdwJ3Jyy4rggQIECAAIFNCFjfbVhmgbuGmJoiQGA4AQ+U4UpmwAQIECBAgAABAh0FvD93xNc1AQIECBAgQIAAgRMLPCDJwxf0WcG7hyR56oJrL3KJwN1FtFxLgAABAgQIEDhfwPru+UaLrxC4W0zlQgIErqGAB8o1LKopESBAgAABAgQIrCbg/Xk1Wg0TIECAAAECBAgQuHICtcvd7yd504Uje+Z01Gyr4J3A3UJ4lxEgQIAAAQIEFgpY310IteQygbslSq4hQOC6CnigXNfKmhcBAgQIECBAgMAaAt6f11DVJgECBAgQIECAAIGrK/DAJDddcHi1493Dkjz5gt/bv1zg7pKAvk6AAAECBAgQ2BOwvtvwlhC4a4ipKQIEhhPwQBmuZAZMgAABAgQIECDQUcD7c0d8XRMgQIAAAQIECBDoIHDRXe7mQ3zGtOPd025w3AJ3NwjnawQIECBAgACBIwLWdxveGgJ3DTE1RYDAcAIeKMOVzIAJECBAgAABAgQ6Cnh/7oivawIECBAgQIAAAQKdBB487Vh3o93faPBO4O5GxX2PAAECBAgQIHBYwPpuwztD4K4hpqYIEBhOwANluJIZMAECBAgQIECAQEcB788d8XVNgAABAgQIECBAoJNA7XL3R0nqn5f5PH3a8e7nFjYicLcQymUECBAgQIAAgYUC1ncXQi25TOBuiZJrCBC4rgIeKNe1suZFgAABAgQIECCwhoD35zVUtUmAAAECBAgQIEDg6gs8LEntdNfiszR4J3DXQlsbBAgQIECAAIH/X8D6bsO7QeCuIaamCBAYTsADZbiSGTABAgQIECBAgEBHAe/PHfF1TYAAAQIECBAgQKCjwJsm+f0Gu9zNp/CsJPdLUv889BG461hwXRMgQIAAAQLXUsD6bsOyCtw1xNQUAQLDCXigDFcyAyZAgAABAgQIEOgo4P25I76uCRAgQIAAAQIECHQWuCnJA1cYQx0x+6ADwTuBuxWwNUmAAAECBAhsWsD6bsPyC9w1xNQUAQLDCXigDFcyAyZAgAABAgQIEOgo4P25I76uCRAgQIAAAQIECHQWWGOXu/mU9oN3AnedC657AgQIECBA4NoJWN9tWFKBu4aYmiJAYDiBrT5Qbjbv4apmwAQIECBAgAABAgQIECBAgAABAgQIECBwXQWemuQhSZ45n+Dfv/ieV2q+r/Ouj9kfj//meqUqZDAECBAgQIDAAYGt5iNWuRm8/K3CqlECBAYR2OoDReBukBvUMAkQIECAAAECBAgQIECAAAECBAgQIEAgEbhzFxAgQIAAAQIELi2w1XzEpeEONSBwtwqrRgkQGERgqw8UgbtBblDDJECAAAECBAgQIECAAAECBAgQIECAAAGBO/cAAQIECBAgQKCBwFbzEQ3oXrsJgbtVWDVKgMAgAlt9oAjcDXKDGiYBAgQIECBAgAABAgQIECBAgAABAgQ2JvDjSR6W5Jfm87bD3cbuAtMlQIAAAQIE1hDYaj5iDcsI3K3CqlECBAYR8EAZpFCGSYAAAQIECBAgcCUEvD9fiTIYBAECBAgQIECAAIEuAm+a5PeTvOFKvf9Ekocked7U/s3/3x8vvudK3d5Ys6/zro/Z/6L/5npjlL5FgAABAgQInE7A+m5Day9/DTE1RYDAcAIeKMOVzIAJECBAgAABAgQ6Cnh/7oivawIECBAgQIAAAQKdBWrXuQevMIafnNrdBe12XQjcrYCtSQIECBAgQGDTAtZ3G5Zf4K4hpqYIEBhOwANluJIZMAECBAgQIECAQEcB788d8XVNgAABAgQIECBAoKPAGrvb/VSSB812tNufnsBdx4LrmgABAgQIELiWAtZ3G5ZV4K4hpqYIEBhOwANluJIZMAECBAgQIECAQEcB788d8XVNgAABAgQIECBAoKNAHfX60Eb9//TU1nPOaU/grhG4ZggQIECAAAECk4D13Ya3gsBdQ0xNESAwnIAHynAlM2ACBAgQIECAAIGOAt6fO+LrmgABAgQIECBAgEAngTdM8vtJape7y3x+JkkF984L2u36ELi7jLbvEiBAgAABAgReW8D6bsO7QuCuIaamCBAYTsADZbiSGTABAgQIECBAgEBHAe/PHfF1TYAAAQIECBAgQKCTwIOTPOwSff9skmpjadBu15XA3SXQfZUAAQIECBAgcEDA+m7D20LgriGmpggQGE7AA2W4khkwAQIECBAgQIBARwHvzx3xdU2AAAECBAgQIECgg8Bldrd7cpIH3UDQbjdNgbsOBdclAQIECBAgcK0FrO82LK/AXUNMTREgMJyAB8pwJTNgAgQIECBAgACBjgLenzvi65oAAQIECBAgQIBAB4EHJrnpgv0+JclDkzzrgt/bv1zg7pKAvk6AAAECBAgQ2BOwvtvwlhC4a4ipKQIEhhPwQBmuZAZMgAABAgQIECDQUcD7c0d8XRMgQIAAAQIECBA4scBFd7d7apKHNAja7aYpcHfiguuOAAECBAgQuPYC1ncblljgriGmpggQGE7AA2W4khkwAQIECBAgQIBARwHvzx3xdU2AAAECBAgQIEDgxAL3T/IVC/p8WpIHNwza7boUuFuA7xICBAgQIECAwAUErO9eAOu8SwXuzhPycwIErrOAB8p1rq65ESBAgAABAgQItBbw/txaVHsECBAgQIAAAQIErqZA7W73O0ne4ozh1dGxD0vyzJWmIHC3EqxmCRAgQIAAgc0KWN9tWHqBu4aYmiJAYDgBD5ThSmbABAgQIECAAAECHQW8P3fE1zUBAgQIECBAgACBEwrcL8lXHunvWUnq5/XPNT8Cd2vqapsAAQIECBDYooD13YZVF7hriKkpAgSGE/BAGa5kBkyAAAECBAgQINBRwPtzR3xdEyBAgAABAgQIEDiRwBskeUmSN93r7xlJHpLk5040DoG7E0HrhgABAgQIENiMgPXdhqUWuGuIqSkCBIYT8EAZrmQGTIAAAQIECBAg0FHA+3NHfF0TIECAAAECBAgQOJHAlyV55KyvOjK2gnZPO1H/u24E7k4MrjsCBAgQIEDg2gtY321YYoG7hpiaIkBgOAEPlOFKZsAECBAgQIAAAQIdBbw/d8TXNQECBAgQIECAAIETCNTudr+X5C2nI2MraPfUE/R7qAuBu07wuiVAgAABAgSurYD13YalFbhriKkpAgSGE/BAGa5kBkyAAAECBAgQINBRwPtzR3xdEyBAgAABAgQIEDiBwJcmueu0o91TTtDfWV0I3HUugO4JECBAgACBaydgfbdhSQXuGmJqigCB4QQ8UIYrmQETIECAAAECBAh0FPD+3BFf1wQIECBAgAABAgROIPDeSZ5/gn6WdCFwt0TJNQQIECBAgACB5QLWd5dbnXulwN25RC4gQOAaC3igXOPimhoBAgQIECBAgEBzAe/PzUk1SIAAAQIECBAgQIDAEQGBO7cGAQIECBAgQKCtgPXdhp4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GzB7WVAAAgAElEQVQ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4ucAbJPmPST73kj2/PMmvJvnDJM9L8szp3//mku36OgECBAgQOKWA9+dTauuLAAECBAgQIECAwLYFBO62XX+zJ0CAAAECBNoLWN9taCpw1xBTUwQIDCfggTJcyQyYwMkFWgXuDg38xUm+PMkTk7zq5DNb3uE7JfmkJN+S5M+Wf82VBAgQIHANBbw/X8OimhIBAgQIECBAgACBKyogcHdFC2NYBAgQIECAwLAC1ncblk7griGmpggQGE7AA2W4khkwgZMLrBm4203m65I8IMkrTj67szt8iySfmeS+SZ6b5FOSvPSKjdFwCBAgQOC0At6fT+utNwIECBAgQIAAAQJbFhC423L1zZ0AAQIECBBYQ8D6bkNVgbuGmJoiQGA4AQ+U4UpmwAROLnAocFc70/3uBUfyjkne9YzvVKjt0UlefcF217r8f07yuCS3njr4aYG7tai1S4AAgaEEvD8PVS6DJUCAAAECBAgQIDC0gMDd0OUzeAIECBAgQOAKCljfbVgUgbuGmJoiQGA4AQ+U4UpmwAROLnAocPfgJDfdwEhumeSDktw7yYftff/lSe6W5Ck30O4aX6lw4BOSvOfUuMDdGsraJECAwHgC3p/Hq5kREyBAgAABAgQIEBhVQOBu1MoZNwECBAgQIHBVBazvNqyMwF1DTE0RIDCcgAfKcCUzYAInF2gZuNsNvtq8T5KH7s3mO5N8wRU5Wlbg7uS3mg4JECAwhID35yHKZJAECBAgQIAAAQIEroWAwN21KKNJECBAgAABAldIwPpuw2II3DXE1BQBAsMJeKAMVzIDJnBygTUCdzWJN07yDUk+bTajFyb5uCS/cfJZvnaHAndXoAiGQIAAgSso4P35ChbFkAgQIECAAAECBAhcUwGBu2taWNMiQIAAAQIEuglY321IL3DXEFNTBAgMJ+CBMlzJDJjAyQXWCtzVRD40yc/szeiuSZ508lm+docCd1egCIZAgACBKyjg/fkKFsWQCBAgQIAAAQIECFxTAYG7a1pY0yJAgAABAgS6CVjfbUgvcNcQU1MECAwn4IEyXMkMmMDJBdYM3O2H2mpyn5rke04+y9fuUODuChTBEAgQIHAFBbw/X8GiGBIBAgQIECBAgACBayogcHdNC2taBAgQIECAQDcB67sN6QXuGmJqigCB4QQ8UIYrmQETOLnAVQ/c1fjeP8ndkrxfkltPQi9L8twkz07yw0n+zyR/d47ebZI8a6HwryX5hCQvnq5/iyko+GGz79926n9Jkxf5/v6135rki5P8dZL3SHLvJLVT4JsneU6SJyd5wszg2PdfOQ30rZN8dJK7JHnPJO+Y5OVJfjXJ0/faWjI31xAgQOA6CXh/vk7VNBcCBAgQIECAAAECV1tA4O5q18foCBAgQIAAgfEErO82rJnAXUNMTREgMJyAB8pwJTNgAicXWDNwV+GwH0zyLrNZLd3h7vWTfGySByep3ejO+/xYkockeX6Sm/3dN/viyIG7+yT5tCRfmeSNDmD8UZKPTPLLSY4F7uprn5fkgVNY7yzT8vzSJC86D97PCRAgcM0EvD9fs4KaDgECBAgQIECAAIErLCBwd4WLY2gECBAgQIDAkALWdxuWTeCuIaamCBAYTsADZbiSGTCBkwusFbird7DPTvKY2YxqF7U7TbuynTXRt03yqCT3uKBGtX//JN+S5NUHvjtq4O7bkjwvyf9xJGxXU/3OJF+Q5BVHAncV1Hv4BU1rd797JnnGBevgcgIECIws4P155OoZOwECBAgQIECAAIGxBATuxqqX0RIgQIAAAQJXX8D6bsMaCdw1xNQUAQLDCXigDFcyAyZwcoG1AnfvluQ7puNgd5P6qSnw9adnzPJtktQRqnVk6vxTYbpfmsJ69X/XLm91pOvtDrR13ySPPhC6q532Pma6vo5jrUDfraZ/f2GS70+yO3b1VUken+S/TT+/yJGwh6Z3ke/vX1vBtzeejfUp09Gv1U/N/w7TboA/dGSsP5Ck5lO7C+4+1Wa183tJbpHkA5JUIHF/97wnJfmcJP/Pye9MHRIgQKCPgPfnPu56JUCAAAECBAgQILBFAYG7LVbdnAkQIECAAIE1BazvNtQVuGuIqSkCBIYT8EAZrmQGTODkAmsE7v5lkq+bdrObT6h2vPv2M2Z4y2lnu3vNrqlw3TdP7dWxqfNPvee987Rz2yftfad2ZqvA3LFPHVP7hCTvOV3w00k+JclLj3zhIoG5Q01c5PuHrq02f3c65vWJSf5u6qQMKjRYTvW/+hz7fv3suUkekORpBwKJ/9O0i97d9iZQR/vuwnwnv0F1SIAAgRMLeH8+MbjuCBAgQIAAAQIECGxYQOBuw8U3dQIECBAgQGAVAeu7DVkF7hpiaooAgeEEPFCGK5kBEzi5QIvAXe2Q9mZTeO2jklT4rXaQm38qNHef6cjTY5OswNvjZj+sAFmF7753FjA79N2aQ7X90NkPK1BWO9j94ZHORgzc1Xy+J8nN/m4/ML9jgbsfSfL5Z5hUU4d2GKwdB794tvvfyW9SHRIgQOCEAt6fT4itKwIECBAgQIAAAQIbFxC42/gNYPoECBAgQIBAcwHruw1JBe4aYmqKAIHhBDxQhiuZARM4ucChwF3rQdSRpl+Y5I/PaLgCe7X73Xx3tWNHwx5qpo5c/YYknzb74Vk76o0WuHvyNLf9Xf4OWRwK3NXueHdP8rwFxa1jd2sXvd2n+v7kJH+y4LsuIUCAwOgC3p9Hr6DxEyBAgAABAgQIEBhHQOBunFoZKQECBAgQIDCGgPXdhnUSuGuIqSkCBIYT8EAZrmQGTODkAmsG7l6W5JuSfPXsuNNjE7xDkh9O8kbTBeftUHeonf02fjBJhe7+4sDFowXuHpHkQUles+AOORS4u8gude+RpOzeZerr15J8QpIXL+jbJQQIEBhdwPvz6BU0fgIECBAgQIAAAQLjCAjcjVMrIyVAgAABAgTGELC+27BOAncNMTVFgMBwAh4ow5XMgAmcXGCNwN0vJvmhJI9P8nsLZlTvaw9IctPs2gqXfcWC41Pnzb/ddOTq7ac//M1pV7cXHBjDaIG7T0/yXQss65JDgbvPS1KhuyWffUeBuyVqriFA4LoIeH++LpU0DwIECBAgQIAAAQJXX0Dg7urXyAgJECBAgACBsQSs7zasl8BdQ0xNESAwnIAHynAlM2ACJxc4FLirnczqCNJDn3+c5D2TvPneD387yUOS/ESSP7tgUK52taud8O4xa/MTkzzhghr/NMnXTbva7b561yRPOtDOaIG72yZ59kKPQ4G72yV5xg1+X+BuIZzLCBC4FgLen69FGU2CAAECBAgQIECAwBACAndDlMkgCRAgQIAAgYEErO82LJbAXUNMTREgMJyAB8pwJTNgAicXOBS4e/DebnP7g3q9JP82yX2SfMTshy9P8rAk35zklReYyf6OavXVb0zyBxdooy6tMOCdk9xm9r1jO7uNFLg7a6e+Q0T7gbuqy52SPGeh5/73Be4WwrmMAIFrIeD9+VqU0SQIECBAgAABAgQIDCEgcDdEmQySAAECBAgQGEjA+m7DYgncNcTUFAECwwl4oAxXMgMmcHKBGwnc7QZ5yyT3n/43H/i3JblvkpctnM1++G3h1xZddiw8OFLg7qKBt8sG5i77/UWFcREBAgSuqID35ytaGMMiQIAAAQIECBAgcA0FBO6uYVFNiQABAgQIEOgqYH23Ib/AXUNMTREgMJyAB8pwJTNgAicXuEzgrgZbobtHJbnX3shrl7vaAe8VC2YkcHdzpMsG3np/f0HJXUKAAIErK+D9+cqWxsAIECBAgAABAgQIXDsBgbtrV1ITIkCAAAECBDoLWN9tWACBu4aYmiJAYDgBD5ThSmbABE4ucNnAXQ34nyX57iQfvDf62uXu0Ulefc6sBO5uDtQ7MHfZ/k9+E+uQAAECDQW8PzfE1BQBAgQIECBAgAABAmcKCNy5QQgQIECAAAECbQWs7zb0FLhriKkpAgSGE/BAGa5kBkzg5AItAnc16A9J8rgkt5rN4HeTfHqSp58zq/3A3UWPUL0RNEfKHlcTuLuRO8p3CBC4LgLen69LJc2DAAECBAgQIECAwNUXELi7+jUyQgIECBAgQGAsAeu7DeslcNcQU1MECAwn4IEyXMkMmMDJBVoF7l4vSe1od9PeDH48yWcn+W9nzOxfJHl8kvedrnl5kjslec6KGgJ3x3EF7la88TRNgMCVF/D+fOVLZIAECBAgQIAAAQIEro2AwN21KaWJECBAgAABAldEwPpuw0II3DXE1BQBAsMJeKAMVzIDJnBygVaBuxr4saNl75Pka5K85sjs3mw6kvYus59/apLvWVHjooG7N0ny2CR3n43ptkmevXCM+6HC+tqx71828Nb7+wtJXEaAAIErKeD9+UqWxaAIECBAgAABAgQIXEsBgbtrWVaTIkCAAAECBDoKWN9tiC9w1xBTUwQIDCfggTJcyQyYwMkFWgbuavB3ncJzbzSbSR0tW0G15x2Z3S2SPDLJF89+/vVJKqj3qguIVHDvW5O8ZZIXJvmtJD86/XO/mYsG7g453S7JMxaO79ZJfibJ3EXgbiGeywgQIHBCAe/PJ8TWFQECBAgQIECAAIGNCwjcbfwGMH0CBAgQIECguYD13YakAncNMTVFgMBwAh4ow5XMgAmcXKB14K7ae1SSL9ibybdNgbpXHJnhxyR54uxnFZj7xCQvuIBIHUP7g7NQ2x8l+cgkv3ygjRaBu09P8l0Lx1dhwtrlb/4RuFuI5zICBAicUMD78wmxdUWAAAECBAgQIEBg4wICdxu/AUyfAAECBAgQaC5gfbchqcBdQ0xNESAwnIAHynAlM2ACJxdoHbirCbxHkscnebfZbF6e5J7Tnx+a5DsleVyS28x++M3TLnfHQnrzdt5q2t3ubrM/fMLU518e6PCigbvXTXJTkvvN2lq6C9+xo3YF7k5+u+uQAAEC5wp4fz6XyAUECBAgQIAAAQIECDQSELhrBKkZAgQIECBAgMAkYH234a0gcNcQU1MECAwn4IEyXMkMmMDJBdYI3NX71xcl+dq92TwtyT2S/OGBWR77zkOnHfNeeYbM6yf5kiRfObumAn7V148c+d5+4O7nknxKkpec0U/9vEKBu08dlVu73D39jO/UEbJfleTfH7hG4O7kt7sOCRAgcK6A9+dziVxAgAABAgQIECBAgEAjAYG7RpCaIUCAAAECBAhMAtZ3G94KAncNMTVFgMBwAh4ow5XMgAmcXGCNwF1N4m2TPDbJXfZm9KAkj0zy6gMzPbRLXV32fdPuci9KcrO/15LUzngPS/Jpe+2dtzveOyb53iQfMH2vAnr3mv7s745UYT+kV5f9WpIvTfKUJPPv/aMk75PkIUk+4kh7Ancnv911SIAAgXMFvD+fS+QCAgQIECBAgAABAgQaCQjcNYLUDAECBAgQIEBgErC+2/BWELhriKkpAgSGE/BAGa5kBkzg5AJrBe5qIndN8t1Jape33ad2hbt7kucdmWkdQ/sdSd7/wM+fn+TJSV6a5BZJbpfkDgeu+5lpR7nfPkPzTaZAYI1l/qk+/iTJ3ya5f5IXzH5Yx8reZ28nvd2Pf3EaWwX33iLJHZO89+y7tdPeL0xhw90fC9yd/HbXIQECBM4V8P58LpELCBAgQIAAAQIECBBoJCBw1whSMwQIECBAgACBScD6bsNbQeCuIaamCBAYTsADZbiSGTCBkwusGbirth+V5Av2ZvVdSb4wyV8eme27JPnGJHe6AY0K21V/v3nOd48dYTv/WvX/s3vt1C58j56Oq106vB9P8vlJKmA3P5JW4G6poOsIECBwOgHvz6ez1hMBAgQIECBAgACBrQsI3G39DjB/AgQIECBAoLWA9d2GogJ3DTE1RYDAcAIeKMOVzIAJnFxgzcBdTeY9kjw+Se1ct/vULnD3nP782IRvOV1z7yR1/Ot5n5cleXiSxyR5xXkXTz9/82nHuc85cv3nJfnWAz/bje2BSaqNY5+aZx1tW6HDGt+nCNwtrIzLCBAg0E/A+3M/ez0TIECAAAECBAgQ2JqAwN3WKm6+BAgQIECAwNoC1ncbCgvcNcTUFAECwwl4oAxXMgMmcHKBtQN3x3aSe3aST03yO+fMuMJtt5mOp/3XSd5rdkTtc5K8KMkPJnnmGTvmndXF6yf58CSfOB1jOw/3PSLJg5K85kgDb53ko5PcJcl7TsHACtY9N8lTk3x/kjpCd/d3scDdyW9vHRIgQODCAt6fL0zmCwQIECBAgAABAgQI3KCAwN0NwvkaAQIECBAgQOCIgPXdhreG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KtRsvdJ8itXYyhGQYAAAQIECBAgcIaA92e3BwECBAgQIECAAAECpxIQuDuVtH4IECBAgACBrQhY321YaYG7hpiaIkBgOAEPlL4l+9AkD03yQ0ke3XcoeidAgAABAgQIEFgg4P15AZJLCBAgQIAAAQIECBBoIiBw14RRIwQIECBAgACBfxCwvtvwZhC4a4ipKQIEhhPwQOlTsjtOQbvbJPnTJO+Q5JV9hqJXAgQIECBAgACBCwh4f74AlksJECBAgAABAgQIELiUgMDdpfh8mQABAgQIECDwWgLWdxveFAJ3DTE1RYDAcAIeKKct2R2moN1tZ93eJ8lXn3YYeiNAgAABAgQIELhBAe/PNwjnawQIECBAgAABAgQIXFhA4O7CZL5AgAABAgQIEDhTwPpuwxtE4K4hpqYIEBhOwAPlNCX7kClo94F73dnd7jT+eiFAgAABAgQItBLw/txKUjsECBAgQIAAAQIECJwnIHB3npCfEyBAgAABAgQuJmB992JeZ14tcNcQU1MECAwn4IGybsk+eArafdCRbu6b5KvWHYLWCRAgQIAAAQIEGgp4f26IqSkCBAgQIECAAAECBM4UELhzgxAgQIAAAQIE2gpY323oKXDXEFNTBAgMJ+CBsk7Jju1oN+/tpUneIcl/X2cIWiVAgAABAgQIEFhBwPvzCqiaJECAAAECBAgQIEDgoIDAnRuDAAECBAgQINBWwPpuQ0+Bu4aYmiJAYDgBD5S2JbttkkckqX+e97lfkkeed5GfEyBAgAABAgQIXCkB789XqhwGQ4AAAQIECBAgQOBaCwjcXevymhwBAgQIECDQQcD6bkN0gbuGmJoiQGA4AQ+UNiWrgN1NSW6/sLk/T/LPk/zVwutdRoAAAQIECBAgcDUEvD9fjToYBQECBAgQIECAAIEtCAjcbaHK5kiAAAECBAicUsD6bkNtgbuGmJoiQGA4AQ+Uy5WsgnYPS1JHyF7kc/9pJ7yLfMe1BAgQIECAAAEC/QW8P/evgREQIECAAAECBAgQ2IqAwN1WKm2eBAgQIECAwKkErO82lBa4a4ipKQIEhhPwQLmxkt1o0K56s7vdjZn7FgECBAgQIEDgKgh4f74KVTAGAgQIECBAgAABAtsQELjbRp3NkgABAgQIEDidgPXdhtYCdw0xNUWAwHACHigXK9mtkzw8yR0u9rWbXf2gqY1LNOGrBAgQIECAAAECnQS8P3eC1y0BAgQIECBAgACBDQoI3G2w6KZMgAABAheEvTcAACAASURBVAQIrCpgfbchr8BdQ0xNESAwnIAHyrKSVdDupiR3XHb50avsbndJQF8nQIAAAQIECHQW8P7cuQC6J0CAAAECBAgQILAhAYG7DRXbVAkQIECAAIGTCFjfbcgscNcQU1MECAwn4IFydskqaPflST60UWUfPAX3GjWnGQIECBAgQIAAgRMLeH8+MbjuCBAgQIAAAQIECGxYQOBuw8U3dQIECBAgQGAVAeu7DVkF7hpiaooAgeEEPFAOl6yCdg9LcqeGFbW7XUNMTREgQIAAAQIEOgl4f+4Er1sCBAgQIECAAAECGxQQuNtg0U2ZAAECBAgQWFXA+m5DXoG7hpiaIkBgOAEPlJuX7N8keXiSD1uhkg+dQnwrNK1JAgQIECBAgACBEwl4fz4RtG4IECBAgAABAgQIEIjAnZuAAAECBAgQINBWwPpuQ0+Bu4aYmiJAYDgBD5T/UbIK2t2U5M4rVfCvktwqSf3ThwABAgQIECBAYFwB78/j1s7ICRAgQIAAAQIECIwmIHA3WsWMlwABAgQIELjqAtZ3G1ZI4K4hpqYIEBhOYOsPlAra1dGxHz5c5QyYAAECBAgQIECAAAECBAgQIECAAAECBK6iQKv/9ihwdxWra0wECBAgQIDAyAJbz0c0rV2rl96mg9IYAQIETiSw1QfKracd7e54ImfdECBAgAABAgQIECBAgAABAgQIECBAgMA2BFr9t0eBu23cL2ZJgAABAgQInE5gq/mIVYRbvfSuMjiNEiBAYGWBrT5QPjDJQ5N8yMq+midAgAABAgQIECBAgAABAgQIECBAgACBbQm0+m+PAnfbum/MlgABAgQIEFhfYKv5iFVkW730rjI4jRIgQGBlga0/UATvVr7BNE+AAAECBAgQIECAAAECBAgQIECAAIGNCbT6b48Cdxu7cUyXAAECBAgQWF1g6/mIpsCtXnqbDkpjBAgQOJGAB8r/gL5tkkdM/1yD/q+S3CpJ/dOHAAECBAgQIEBgXAHvz+PWzsgJECBAgAABAgQIjCYgcDdaxYyXAAECBAgQuOoC1ncbVkjgriGmpggQGE7AA+XmJbv9dNTs7VaoZB1h+7AV2tUkAQIECBAgQIDA6QS8P5/OWk8ECBAgQIAAAQIEti4gcLf1O8D8CRAgQIAAgdYC1ncbigrcNcTUFAECwwl4oBwuWQXvKhz3QQ0r+udJ/rld7hqKaooAAQIECBAgcHoB78+nN9cjAQIECBAgQIAAga0KCNxttfLmTYAAAQIECKwlYH23oazAXUNMTREgMJyAB8rZJfvgace7VsG7Bye5abi7xIAJECBAgAABAgR2At6f3QsECBAgQIAAAQIECJxKQODuVNL6IUCAAAECBLYiYH23YaUF7hpiaooAgeEEPFCWlaxV8M4ud8u8XUWAAAECBAgQuKoC3p+vamWMiwABAgQIECBAgMD1ExC4u341NSMCBAgQIECgr4D13Yb+AncNMTVFgMBwAh4oFyvZh0w73n3gxb52s6sfmOQrLvF9XyVAgAABAgQIEOgn4P25n72eCRAgQIAAAQIECGxNQOBuaxU3XwIECBAgQGBtAeu7DYUF7hpiaooAgeEEPFBurGSXCd7Z5e7GzH2LAAECBAgQIHAVBLw/X4UqGAMBAgQIECBAgACBbQgI3G2jzmZJgAABAgQInE7A+m5Da4G7hpiaIkBgOAEPlMuV7A7Tjne3vWAz90vyyAt+x+UECBAgQIAAAQL9Bbw/96+BERAgQIAAAQIECBDYioDA3VYqbZ4ECBAgQIDAqQSs7zaUFrhriKkpAgSGE/BAaVOyiwbvape7t0vyyjbda4UAAQIECBAgQOBEAt6fTwStGwIECBAgQIAAAQIEInDnJiBAgAABAgQItBWwvtvQU+CuIaamCBAYTsADpW3JKnj3sCS3WdDsfZN81YLrXEKAAAECBAgQIHB1BLw/X51aGAkBAgQIECBAgACB6y4gcHfdK2x+BAgQIECAwKkFrO82FBe4a4ipKQIEhhPwQFmnZHdK8uVJ3v+M5v8kyTva5W6dAmiVAAECBAgQILCSgPfnlWA1S4AAAQIECBAgQIDAawkI3LkpCBAgQIAAAQJtBazvNvQUuGuIqSkCBIYT8EBZt2R3TPLQM3a8u0+Sr153CFonQIAAAQIECBBoKOD9uSGmpggQIECAAAECBAgQOFNA4M4NQoAAAQIECBBoK2B9t6GnwF1DTE0RIDCcgAfKaUr2oVPw7gP2uvvTJO9gl7vTFEEvBAgQIECAAIEGAt6fGyBqggABAgQIECBAgACBRQICd4uYXESAAAECBAgQWCxgfXcx1fkXCtydb+QKAgSur4AHymlreyh4978nefRph6E3AgQIECBAgACBGxTw/nyDcL5GgAABAgQIECBAgMCFBQTuLkzmCwQIECBAgACBMwWs7za8QQTuGmJqigCB4QQ8UPqU7E7Tjnf/Nold7vrUQK8ECBAgQIAAgRsR8P58I2q+Q4AAAQIECBAgQIDAjQgI3N2Imu8QIECAAAECBI4LWN9teHcI3DXE1BQBAsMJeKD0LdkuePf9Sb6271D0ToAAAQIECBAgsEDA+/MCJJcQIECAAAECBAgQINBEQOCuCaNGCBAgQIAAAQL/IGB9t+HNIHDXEFNTBAgMJ+CBcjVK9l5JfvVqDMUoCBAgQIAAAQIEzhDw/uz2IECAAAECBAgQIEDgVAICd6eS1g8BAgQIECCwFQHruw0rLX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PD/sncvwLJ2ZX3g/4UIxYiKeB8dwVKDJCoSY/BCvEQlXlCConjh4oWoURKHWIoodxBRo8ZwERUVFFQqqFHBAHJVUBQVRR1BZqZAVGJMoIKFiCI19Zi3rf56eu/dffZ69+p11q+rKOCc7rWe9Xv6nG+tb/9rvQQIECBAgACByQQE7iZruOUSIECAAAECqwv497sNiQXuGmIaigCB4QT8A2W4limYAAECBAgQIECgo4D9c0d8UxMgQIAAAQIECBCYTEDgbrKGWy4BAgQIECCwuoB/v9uQWOCuIaahCBAYTsA/UIZrmYIJECBAgAABAgQ6Ctg/d8Q3NQECBAgQIECAAIHJBATuJmu45RIgQIAAAQKrC/j3uw2JBe4aYhqKAIHhBPwDZbiWKZgAAQIECBAgQKCjgP1zR3xTEyBAgAABAgQIEJhMQOBusoZbLgECBAgQILC6gH+/25BY4K4hpqEIEBhOwD9QhmuZggkQIECAAAECBDoK2D93xDc1AQIECBAgQIAAgckEBO4ma7jlEiBAgAABAqsL+Pe7DYkF7hpiGooAgeEE/ANluJYpmAABAgQIECBAoKOA/XNHfFMTIECAAAECBAgQmExA4G6yhlsuAQIECBAgsLqAf7/bkFjgriGmoQgQGE7AP1CGa5mCCRAgQIAAAQIEOgrYP3fENzUBAgQIECBAgACByQQE7iZruOUSIECAAAECqwv497sNiQXuGmIaigCB4QT8A2W4limYAAECBAgQIECgo4D9c0d8UxMgQIAAAQIECBCYTEDgbrKGWy4BAgQIECCwuoB/v9uQWOCuIaahCBAYTsA/UIZrmYIJECBAgAABAgQ6Ctg/d8Q3NQECBAgQIECAAIHJBATuJmu45RIgQIAAAQKrC/j3uw2JBe4aYhqKAIHhBPwDZbiWKZgAAQIECBAgQKCjgP1zR3xTEyBAgAABAgQIEJhMQOBusoZbLgECBAgQILC6gH+/25BY4K4hpqEIEBhOwD9QhmuZggkQIECAAAECBDoK2D93xDc1AQIECBAgQIAAgckEBO4ma7jlEiBAgAABAqsL3GB/tfpsl5/gpDNtJ13c5e2NQIAAgXMF/MDQF4QAAQIECBAgQIDA4QL2z4dbeScBAgQIECBAgAABApcTELi7nJ9PEyBAgAABAgR2BQTuGn4nBO4aYhqKAIHhBPzAcLiWKZgAAQIECBAgQKCjgP1zR3xTEyBAgAABAgQIEJhMQOBusoZbLgECBAgQILC6gMBdQ2KBu4aYhiJAYDgBPzAcrmUKJkCAAAECBAgQ6Chg/9wR39QECBAgQIAAAQIEJhMQuJus4ZZLgAABAgQIrC4gcNeQWOCuIaahCBAYTsAPDIdrmYIJECBAgAABAgQ6Ctg/d8Q3NQECBAgQIECAAIHJBATuJmu45RIgQIAAAQKrC9xgf/WWx95+9QmPmeBm93357ttPOtN20sUdA++9BAgQuAYBPzC8BjQfIUCAAAECBAgQmFbA/nna1ls4AQIECBAgQIAAgSsXELi7cnITEiBAgAABAte5gMBdwwYL3DXENBQBAsMJ+IHhcC1TMAECBAgQIECAQEcB++eO+KYmQIAAAQIECBAgMJmAwN1kDbdcAgQIECBAYHUBgbuGxAJ3DTENRYDAcAJ+YDhcyxRMgAABAgQIECDQUcD+uSO+qQkQIECAAAECBAhMJiBwN1nDLZcAAQIECBBYXUDgriGxwF1DTEMRIDCcgB8YDtcyBRMgQIAAAQIECHQUsH/uiG9qAgQIECBAgAABApMJCNxN1nDLJUCAAAECBFYXELhrSCxw1xDTUAQIDCfgB4bDtUzBBAgQIECAAAECHQXsnzvim5oAAQIECBAgQIDAZAICd5M13HIJECBAgACB1QUE7hoSC9w1xDQUAQLDCfiB4XAtUzABAgQIECBAgEBHAfvnjvimJkCAAAECBAgQIDCZgMDdZA23XAIECBAgQGB1AYG7hsQCdw0xDUWAwHACfmA4XMsUTIAAAQIECBAg0FHA/rkjvqkJECBAgAABAgQITCYgcDdZwy2XAAECBAgQWF1A4K4hscBdQ0xDESAwnIAfGA7XMgUTIECAAAECBAh0FLB/7ohvagIECBAgQIAAAQKTCQjcTdZwyyVAgAABAgRWFxC4a0gscNcQ01AECAwn4AeGw7VMwQQIECBAgAABAh0F7J874puaAAECBAgQIECAwGQCAneTNdxyCRAgQIAAgdUFBO4aEgvcNcQ0FAECwwn4geFwLVMwAQIECBAgQIBARwH75474piZAgAABAgQIECAwmYDA3WQNt1wCBAgQIEBgdQGBu4bEAncNMQ1FgMBwAn5gOFzLFEyAAAECBAgQINBRwP65I76pCRAgQIAAAQIECEwmIHA3WcMtlwABAgQIEFhdQOCuIbHAXUNMQxEgMJyAHxgO1zIFEyBAgAABAgQIdBSwf+6Ib2oCBAgQIECAAAECkwkI3E3WcMslQIAAAQIEVhcQuGtILHDXENNQBAgMJ+AHhsO1TMEECBAgQIAAAQIdBeyfO+KbmgABAgQIECBAgMBkAgJ3kzXccgkQIECAAIHVBQTuGhIL3DXENBQBAsMJ+IHhcC1TMAECBAgQIECAQEcB++eO+KYmQIAAAQIECBAgMJmAwN1kDbdcAgQIECBAYHUBgbuGxAJ3DTENRYDAcAJ+YDhcyxRMgAABAgQIECDQUcD+uSO+qQkQIECAAAECBAhMJiBwN1nDLZcAAQIECBBYXUDgriGxwF1DTEMRIDCcgB8YDtcyBRMgQIAAAQIECHQUsH/uiG9qAgQIECBAgAABApMJCNxN1nDLJUCAAAECBFYXELhrSCxw1xDTUAQIDCfgB4bDtUzBBAgQIECAAAECHQXsnzvim5oAAQIECBAgQIDAZAICd5M13HIJECBAgACB1QUE7hoSC9w1xDQUAQLDCfiB4XAtUzABAgQIECBAgEBHAfvnjvimJkCAAAECBAgQIDCZgMDdZA23XAIECBAgQGB1AYG7hsQCdw0xDUWAwHACfmA4XMsUTIAAAQIECBAg0FHA/rkjvqkJECBAgAABAgQITCYgcDdZwy2XAAECBAgQWF1A4K4hscBdQ0xDESAwnIAfGA7XMgUTIECAAAECBAh0FLB/7ohvagIECBAgQIAAAQKTCQjcTdZwyyVAgAABAgRWFxC4a0gscNcQ01AECAwn4AeGw7VMwQQIECBAgAABAh0F7J874puaAAECBAgQIECAwGQCAneTNdxyCRAgQIAAgdUFBO4aEgvcNcQ0FAECwwn4geFwLVMwAQIECBAgQIBARwH75474piZAgAABAgQIECAwmYDA3WQNt1wCBAgQIEBgdQGBu4bEAncNMQ1FgMBwAn5gOFzLFEyAAAECBAgQINBRwP65I76pCRAgQIAAAQIECEwmIHA3WcMtlwABAgQIEFhdQOCuIbHAXUNMQxEgMJyAHxgO1zIFEyBAgAABAgQIdBSwf+6Ib2oCBAgQIECAAAECkwkI3E3WcMslQIAAAQIEVhcQuGtILHDXENNQBAgMJ+AHhsO1TMEECBAgQIAAAQIdBeyfO+KbmgABAgQIECBAgMBkAgJ3kzXccgkQIECAAIHVBQTuGhIL3DXENBQBAsMJ+IHhcC1TMAECBAgQIECAQEcB++eO+KYmQIAAAQIECBAgMJmAwN1kDbdcAgQIECBAYHUBgbuGxAJ3DTENRYDAcAJ+YDhcyxRMgAABAgQIECDQUcD+uSO+qQkQIECAAAECBAhMJiBwN1nDLZcAAQIECBBYXUDgriGxwF1DTEMRIDCcgB8YDtcyBRMgQIAAAQIECHQUsH/uiG9qAgQIECBAgAABApMJCNxN1nDLJUCAAAECBFYXELhrSCxw1xDTUAQIDCfgB4bDtUzBBAgQIECAAAECxLooswAAIABJREFUHQXsnzvim5oAAQIECBAgQIDAZAICd5M13HIJECBAgACB1QUE7hoSC9w1xDQUAQLDCfiB4XAtUzABAgQIECBAgEBHAfvnjvimJkCAAAECBAgQIDCZgMDdZA23XAIECBAgQGB1AYG7hsQCdw0xDUWAwHACfmA4XMsUTIAAAQIECBAg0FHA/rkjvqkJECBAgAABAgQITCYgcDdZwy2XAAECBAgQWF1A4K4hscBdQ0xDESAwnIAfGA7XMgUTIECAAAECBAh0FLB/7ohvagIECBAgQIAAAQKTCQjcTdZwyyVAgAABAgRWFxC4a0gscNcQ01AECAwn4AeGw7VMwQQIECBAgAABAh0F7J874puaAAECBAgQIECAwGQCAneTNdxyCRAgQIAAgdUFBO4aEgvcNcQ0FAECwwn4geFwLVMwAQIECBAgQIBARwH75474piZAgAABAgQIECAwmYDA3WQNt1wCBAgQIEBgdQGBu4bEAncNMQ1FgMBwAn5gOFzLFEyAAAECBAgQINBRwP65I76pCRAgQIAAAQIECEwmIHA3WcMtlwABAgQIEFhdQOCuIbHAXUNMQxEgMJyAHxgO1zIFEyBAgAABAgQIdBSwf+6Ib2oCBAgQIECAAAECkwnc4PwxwNr9zHWAJimRAAECBAhMLiBw1/ALYPPXENNQBAgMJ+AHhsO1TMEECBAgQIAAAQIdBeyfO+KbmgABAgQIECBAgMBkAgJ3kzX8xJd74yQflOSOy3/qf39kknde6v6LJL+d5P9J8uLlP69O8vYTX5fyCKwh8KAkD7/GgV+e5LVJXpTkOUn+MMnbjhjr3ZM8Ncm/WD7zO0nunuRVe8b4kiRP2fr1709yvyRv2Xnv7pj12/V3wUuOqMtbCZyKgMBdw04I3DXENBQBAsMJ+IHhcC1TMAECBAgQIECAQEcB++eO+KYmQIAAAQIECBAgMJmAwN1kDT/R5b5vknsn+dIktzmyxt9N8n1L+OdNR37W2+cTuGmSOyf5myQ/N/jyLxO42136y5J8c5LnHxhgFbgb/Muj/NUFBO4aEgvcNcQ0FAECwwn4geFwLVMwAQIECBAgQIBARwH75474piZAgAABAgQIECAwmYDA3WQNP7HlvlOSr0zywCS3vGRtdbNWjfPTBwaGLjmdjw8mcKMkH5fk/kvg7h5LSHOwZdyg3JaBu83AD03yHXtun9t1Ergb+Zuj9qsQELhrqCxw1xDTUAQIDCfgB4bDtUzBBAgQIECAAAECHQXsnzvim5oAAQIECBAgQIDAZALOH5M1/ISW+6FJvjfJnc6pafMI2c2jJ2+284jZ3Y/W+x+5jPvWE1qrUvoLfGOSb98qQ+Du7J58U5LvuuARswJ3/b/TKjhtAYG7hv0RuGuIaSgCBIYTcGAfrmUKJkCAAAECBAgQ6Chg/9wR39QECBAgQIAAAQIEJhNw/pis4Sey3I9dHgN7uz31PCPJDyZ5SZI3JNm9hbFuKnuf5Zay+yT56D1jHBIYOhEKZVyRwO5tcNdj4O77k9zvgNvpbpLkXZP8gyRfuDzO+Z23+vD65dd/6ZzeCNxd0RfXNMMKCNw1bJ3AXUNMQxEgMJyAA/twLVMwAQIECBAgQIBARwH75474piZAgAABAgQIECAwmYDzx2QNP4Hl3jbJjyS5w04tFbR7WJLfOuKRsDdN8vnLrXa32hrvtUm+ZAntncCSlXACAgJ3+5tQOZZPTvLDSbb/DD0pyX2TvLlB7+rP4lO2xjkrGLgb4quP3NGf4wYdMEQPAYG7huoCdw0xDUWAwHACDuzDtUzBBAgQIECAAAECHQXsnzvim5oAAQIECBAgQIDAZALOH5M1vPNy3yXJY5Lca6eORyd5VJJ6JOy1vD4xyZN3AkM/muTfJHnTtQzoM9edgMDd2S2tLMu/TfIftt7y6iR3S/KKBt8EgbsGiIYYTkDgrmHLBO4aYhqKAIHhBBzYh2uZggkQIECAAAECBDoK2D93xDc1AQIECBAgQIAAgckEnD8ma3jn5e4Gb6qcxyf5xkvepFU/i/+iJE9Isnk0ZoX37prkeZ3XbPrTEBC4O78Pt0nytCTbj3mux83Wr132JXB3WUGfH1FA4K5h1wTuGmIaigCB4QQc2IdrmYIJECBAgAABAgQ6Ctg/d8Q3NQECBAgQIECAAIHJBJw/Jmt4x+W+b5K6de5Tt2p4ZpL7JPmvDep6tyT1qMp6xOzm9W1JKmj1tw3GN8TYAgJ35/fvXZM8cbnVbvPOb05Sf4Yu+xK4u6ygz48oIHDXsGsCdw0xDUWAwHACDuzDtUzBBAgQIECAAAECHQXsnzvim5oAAQIECBAgQIDAZALOH5M1vONyPzfJT23NXzfQ3TPJzzasaXeOFyw33/3ZgXPUz/TfP8mdk3z6ctvXrZbPvjzJ7yT5hSTPPvJRtbuBozsmecky7o2T3CHJFyT5p0k+Zvn1VyWpOcun5rzMo3FvtsxRN/5tz/GGJC9bavmZJP9XkrcfaPXuSZ6a5F8s76+w4/2S/FWSj0jydUnukuSWSV6a5LnLbWnnzXGTJB+Z5JOSfGyS2yapm9c2rzL5gyQvWnpQ//+semvN35Pkqw5cz4OTPOKA99Zjkf/ZEkyr2+Buv3zmtcv3o75z/zlJ/f8b/P16wNjHvmU3RLjpwVuOHSjJPq/zTHb7X3827p6kerL7uorAXQVuK8z7mcuf201f6jtetdV38DlJfi3JtfhcA6mPTC4gcNfwCyBw1xDTUAQIDCfgwD5cyxRMgAABAgQIECDQUcD+uSO+qQkQIECAAAECBAhMJuD8MVnDOy33nZI8NsmXbs1fAa+vSPLGhjVVOK5CVhWuqUfJ/m6Svz5w/FsneViSex3w/grxPDLJDxz4KNyzAncVLquQVwX8znvVfBV+qhvI3npAfZu33DTJ5y2f3Q6unTXEM5I8ZAn6XRQW2xe4q0cDl9+jth7tuz3X65N8dpLf3Cmgvh/13fg3OwG7i5Z6Xr2tA3dV41cmeeASIryotrrNsSxfc9EbL/H7LQN39Sjmxy0h2E1J91hClftKPJXAXQU6vz7JVx/YlwoEPnwJ/x7zZ+kSbfLRSQUE7ho2XuCuIaahCBAYTsCBfbiWKZgAAQIECBAgQKCjgP1zR3xTEyBAgAABAgQIEJhMwPljsoZ3Wm7dePb0JB+yNX8FZOpGrt6vGy2htO9MsrnN7tCa6sas+yZ59QUf2Be4e+8k333knN+b5FsODPm9T5Lv2AlQHbKuunmwHiX6hCRvO+cDu4GrH0zyG0n+/RlhuxrqSYvXm7fGre9EhTHvdEhxe95TYcSvXW7P2/77rGXg7kOTlP2xNdYtd/8uSYVLLwowXsvyWwbuPjDJTyw3IVYtZ4UjN3WeQuDu/ZaQYN2keOyrvq/flKS+P14E1hAQuGuoKnDXENNQBAgMJ+DAPlzLFEyAAAECBAgQINBRwP65I76pCRAgQIAAAQIECEwm4PwxWcM7LXc3cFYBtbsleUWnejbT1s/wv2gJl9UNX9uvugnrV5O8cvnFerxpPep0N5RXj6j8suVRp2ctZ3f9dTtePU53M1aF3OoRs7+y3Mj3AUk+5Yzb3s67dWwzf4X5Ksy4G0SqeX59uQGw/netuR5v+4l7Cq8w0nedE7rbDVyVVz1u9X2XseqGwXr0a71q/FpP3bb301tznVXn5lG3FeCrOutVJvWY2c2jQrdL3vc403o8bc1Xn6vXJyyPG9187ilJfm9rkPrfz9zjUH3/ka0g2uYtVWP1qzzrFsXyqEea7tZX9Ve4tMJsrUN3rQJ39efgPsuNjZv17QtHbvP0DtzVjYMVKP2aC/7cnvcdL79HXxAs7fxXlOkHFhC4a9g8gbuGmIYiQGA4AQf24VqmYAIECBAgQIAAgY4C9s8d8U1NgAABAgQIECBAYDIB54/JGt5hufVz8nq0Zv1n83rWEjj77x3q2Z6ygmBP3gnRvWy5Re4Fe4I4dWtahbgqMLcdvKsbzL4qyZ+fsZ7dwN3mbRXGevxye1rdKLb9qsfBfvFyY1w9NnPzuuhRvPuCSOfNU/2p281qTRU+3K6tHqH6k2esaTdwtXlb3er2DcsjO9++/GLNUUG8qmMToHuHJPUI2nr87Pac9bjPelTvm/bMW+P8o+WRoHfd+f16rGg9TvisUNtuOO1ag4ubxwn/0J4a67bEf5zkW3duwyuT+g5UqLLlq0Xgrkw/Pcn3bX2n67tYPs8/p9jegbvPWkKMm6BsGdcjif/Lnj+3tcYPTvLtSba/N3+Q5POT/H7LphiLwCIgcNfwqyBw1xDTUAQIDCfgwD5cyxRMgAABAgQIECDQUcD+uSO+qQkQIECAAAECBAhMJuD8MVnDOyz3f1sCZXWD1uZVt6/dL8lbOtSzmfK9ktRjJT9nq4afXR5P+icX1PVRy6Ms77D1vgqnPfGMwNe+wF0Fz+p2rh9Psgmm7U677wa++txnnBPe2p3rkHlq3goTVgDuoVtFVOiwbuLb53FW4K7e/9QDbnPbfYRpTXue4bbNLZL8x53H5f7Y0rtNoG/X8tjA3b5AYIW6vjxJuZx3W10FJOvmtH+1VcSPLoGwfUHCa/1jcK2BuxsnKcMPW25nrBDa9g2PF91uWPX2DNzV7YXlW3+HbF67tyfuM63HLNef0QrrbV71yN8KanoRaC0gcNdQVOCuIaahCBAYTsCBfbiWKZgAAQIECBAgQKCjgP1zR3xTEyBAgAABAgQIEJhMwPljsoZ3WO6+YNaDkzyiQy3bU37ucgvb5tcOeTTs9ufvlOTpW0Gl5ya5V5Ldm+rqM/sCd/W41m9J8tYLHN4tSd2mtn0z172TVIBr97XvvYeEpzbj1CNhH7OsY/NrFZSs+Xdf+/p6nsHu5yvoWAHHzeuim/t2P/9pSZ6z9Ys1d90IeNYtg8cG7nYDgcc+Gvb9klQI8JOXGuvz1cN61G6r1+6aLjtu3d5XAbQKTL7tgsF6Bu7qe162m+DcvkcKn1X+7p/7i4KalzX1+XkFBO4a9l7griGmoQgQGE7AgX24limYAAECBAgQIECgo4D9c0d8UxMgQIAAAQIECBCYTMD5Y7KGd1ju/74EeD5pa+7egbt67Opjk3zpVk2H3q62+ci+Me6S5Of2GO+7de68W+q2h6ib1iqc+IAD/D4lSQXXNreVnXdD3Vlfhd0xKlRYobv/ufOBfYG7b0tSIbC/PeB79tFLGO32SW6d5ElJ6ubDQ1+3SfK0JLdbPnBR6OrYwN1XLLehbeq5lhvqdseom9QqAPnXhy7ygve1DNy9fLmB79DH3vYM3O3O/eokd0vyigNcP3TrkcW/neSVSf7TAcHXA4b2FgI3EBC4a/iFELhriGkoAgSGE3BgH65lCiZAgAABAgQIEOgoYP/cEd/UBAgQIECAAAECBCYTcP6YrOEdlrsbjKoSjg3c1eNOK6z0VddQ/765jg1rnTVt1fOErd88K3C2G7h74XLr3Z8euJ7defatqfIIdWPe9s2BFcj61gMe77pdxm5A8qww077A3Vk37x24zKPedmwPjwnc7fu+3WMJjh5T5EcstyB+yPKhY/t+0VwtA3c1V93C9+Qkdfviay6YvGfgbt9jquvx0BVmrFv6vAicgoDAXcMuCNw1xDQUAQLDCTiwD9cyBRMgQIAAAQIECHQUsH/uiG9qAgQIECBAgAABApMJOH9M1vAOy71Vkh9P8nFbc/cO3O0+jvSZSe6Z5I1H+nxCkhdtfeas2+B2A3dPTPJ1Sf7ywPl2P7/Pr261e9yyjs2wX7jcAnfgNH/3tn1hpn039+0L3N0xyaE3pB1T0773rhm42w0dVhCtHiH80iOLfs/lu/+py+fqccOfneQ3jxznrLe3Dtxt5nnt8mjZui3xBv+M2CqkZ+Cuyti9PbB+7XeTPCXJM5L84QGPxW3UBsMQ2CsgcNfwiyFw1xDTUAQIDCfgwD5cyxRMgAABAgQIECDQUcD+uSO+qQkQIECAAAECBAhMJuD8MVnDOyx3XzCrd+Bu98a4Cok9K8nfHOnz/knuu/WZs24w2w3MPT7J1yf5qwPnOyRwt+/RvfXY3D8+cI7N294xyacn+fitz331nse9XuaxnkeW9Pdvv0mSD0pSjyf+vCT1+NvNq+UjZXdvpqug3I9dw+1pdVPeFyS57VadFdz7xWsF2PncbuCuHsl7vyRvOWD8mye5RZJ6tO+XJ7nzzmcqdFd9rz8X+169A3fvt/Tkk8+or+qvP48/neTXk/zZkTc9HkDoLQTOFRC4a/gFEbhriGkoAgSGE3BgH65lCiZAgAABAgQIEOgoYP/cEd/UBAgQIECAAAECBCYTcP6YrOEdlvuuSepGt7ttzX1s4Kz1I2XXuhnsrNDXIYG581pzyOf3Pbq3Vbv3BSSPCVwdU8eNktR3pm5GrBviPixJBeBul+T25wzUMnBXYcMXH1P0Ee+9lkfTnjX8ZQJ322OWeQUYv3Nx3/xeBVGr3n2Plz2m/7vf37OCgcfemlg3TP5AkvruX/T6tSV89/NJXpXk7Rd9wO8TuKSAwN0lAbc/LnDXENNQBAgMJ+DAPlzLFEyAAAECBAgQINBRwP65I76pCRAgQIAAAQIECEwm4PwxWcM7LLduJXv0cvPWZvqzHr162fL2BfP2hcUE7o6TXjtwV32rW+u+bLm17pbHlfd37xa4S4654W6XuPIsX5TkCUnq8cSbV93E+D17boc7hcBd1XjrJA9Lcq8jvjP16NnvSlJ/D735iM95K4FjBATujtG64L0Cdw0xDUWAwHACDuzDtUzBBAgQIECAAAECHQXsnzvim5oAAQIECBAgQIDAZALOH5M1vNNydx/helE46lrLFLj7XzfBtX6tFbirm9X+eZJHLY82PbTuNyR5eZJ/mOR9lw9d9J3aDVmed9PcbDfcbdzfJcljdsJrz0xyzyRv3GnOqQTuqqzK4tSNiNXT+s8hN97V535mCQLX42e9CLQWELhrKCpw1xDTUAQIDCfgwD5cyxRMgAABAgQIECDQUcD+uSO+qQkQIECAAAECBAhMJuD8MVnDOy33o5LUoxw34agqox5h+dON67nWwN2+QFnL0g55JOx58x3y+d1Hyl4UQLvs+o4JXO2b68ZJvnoJ223fqLb73gpD/f4SsPvN5b//OMkHJXna8qjZ+sxF671M4O7ZSaoH/+OyaI0/3+qRsttlHRqOPab/az1Sdh9nhTj/jyT1uNnPPuDGxArd1Zr/vHFvDEdA4K7hd0DgriGmoQgQGE7AgX24limYAAECBAgQIECgo4D9c0d8UxMgQIAAAQIECBCYTMD5Y7KGd1ruuyX5oSR33Zr/SUnu2/iRjocG7h6wBL025Tw+ST06869W8jkkMHfe1Id8/oOT/GSSCjfW6y+S3CnJS1da0zGBq30l1M12T9kJYdbNdT+R5BlJfi/Jf0vy12fUf2zA8JjA3cckec7Wo1Ur6PeFSf7vlSyvddg1Ane737Wq7Y5JXrJT5DH9v8rA3a5lPdL6HyT5zCSfm+QOe7DXCP9ea0997voRELhr2EuBu4aYhiJAYDgBB/bhWqZgAgQIECBAgACBjgL2zx3xTU2AAAECBAgQIEBgMgHnj8ka3nG5X5HkiVvzv355/OPzG9Z0aODu7ks4bTP1s5bHZv73hrVsD3VIYO68qQ/5fIUafyzJZ20NdN5jUy+71GMCV7tzvVOSxyb50q3fqEBX3TRWt9kd8lozcLcvvPgZe0Jnh9S55nsE7o7Trdvvqo+PWx5Bu/n02oHb46r07utFQOCuYScF7hpiGooAgeEEHNiHa5mCCRAgQIAAAQIEOgrYP3fENzUBAgQIECBAgACByQScPyZreMfl3nq50ezjt2r42SVk9WeN6jo0cLf7iNsK//3LJL9+ZB11Y9YDk9RjT39rCYs9M8lbd8Y5JDB33tSHfL5u8np0kvttDfQfk3zjnnrOm6uCe9+f5D2S/MFyq1s9Dnj3drfLBO4+IsnTk3zIUkjdxne35Va5Q1tQjwx90dabWz5S9l2XcGjVtHnVDYjfk+QGf2deUOwHJvnhJG9bHoX7miQ/laTV932NwN0Ij5S9bZKPS/KPk3z4EjT9wQO/OJXbqUcZV8hu8zrVRwYfuCRvO1EBgbuGjRG4a4hpKAIEhhNwYB+uZQomQIAAAQIECBDoKGD/3BHf1AQIECBAgAABAgQmE3D+mKzhHZdbPy+v4Fjdwrb9quBLhcLe3KC2QwN3+x5x+6gkD1nCUYeU8i5JHpPkXltvrkDWN+15DOohgbnz5jz08xUArEDX5lWBuXoU6isOWdDynnoMbYXh3nn5/xVG/Owk9VjV7ddlAnefthOu+5UkX7wEFw8ptb5LFSz8rq03twzc7Rv/BcstiH9ySIFJaoz7JPmBrfcfu86LpmoduNt38+BZtz8e0//Wj5Q9dLyz/Cr0++Kt3xS4u+ib5vevRUDg7lrUzviMwF1DTEMRIDCcgAP7cC1TMAECBAgQIECAQEcB++eO+KYmQIAAAQIECBAgMJmA88dkDe+83Ar0fEeSr9mpo0J3FR56wyXqu2mSz0vy4CT1uNHNq/7/I3bGrZ/d/9sk/2Hr1+uWunvv3Jp2XjkVZKsw1SaYVre0fVGSuuFu93VoYO6s+Q79/L5bBI8JNL7ncrvdXbcKeVqSr0zypp3ijglc7a7rc5LU7YabV4X5ynP3Fr2zPOqGvJ9MUjedbV4tA3c15j9Zgoe32pqjwpQV8qsb6y561e19FS69w9Yb67tf3/O/vujDB/5+68DdXZaaN9/pKqP+7Dwsyd9eov+HBuR2v1M15R33PMp394bEY4Olu/XUo66/LslfHujubQQOERC4O0TpwPcI3B0I5W0ECFyXAg7s12VbLYoAAQIECBAgQGAlAfvnlWANS4AAAQIECBAgQIDA/0/A+cOX4qoF3j/JE5J81s7EL1uCPc898hGodavdP09y/yT/bM9i9gXu6m37wmm/luRr99zmtjvshy2PHN0OU/2n5fG4b9xTw6GBubN6cejn9wUJa8yHLkHHt5zT7Aos/rskddPf5lUhwnvuhOM2v3eZwN3HLDfcbQe7ap6nHvDI1n+0hAK3H01cNf1uki9I8soz1rgbTqvHitajc896lce3JqlHyW571M16T74gdFfr+vYk/3rrsxXorEfU/kbDP3CtAnf1vfnE5c/ldlj1vJqP6X/rwN2+m/gOfTz1+yx/drf//rnou9CwZYaaSEDgrmGzBe4aYhqKAIHhBBzYh2uZggkQIECAAAECBDoK2D93xDc1AQIECBAgQIAAgckEnD8ma/iJLLdu/3psknp86e6rglM/tIS8/viMYNPNk/zDJHVT2j2SbN9Ctj3ejyZ5YJLXnbHu3Vvq6m0VMnp4krrZbfcxt2fdonfR7XiHBubOas8xn993S12N+xPLbWUVSLvBn/slfFi3mG0/Hrc+c97teMcErnbX9b5JqjefuvUbZVi9quDiW/dAvNdyA2HdMnfLM6D23Ya2eWsF5b5763MV0Kpw5XmPiN13S10NUY8OrtsR/2injsqE3H4Jjt555/eOuR3v0D+mlwnc3ShJPVr5w5N8WZK61XA7AFk1nPeY5WP63zpwV7XtPvq4fu0Zi/1vJXn7Gb35tp2/d16y/B3ymkPRvY/AgQICdwdCHfI2gbtDlLyHAIHrVcCB/XrtrHURIECAAAECBAisIWD/vIaqMQkQIECAAAECBAgQ2Cfg/OF70UugbpqqG8S+/IICXrr1ONN3THK7cwJXm6FetYTmfuqC2/JuvNxg9ug9NdTjbZ+X5LeXx2lWqO8z94T76ha4ul2vHi+7+9jNzbDHBOb2cRz7+XrU6o/sPM50M+7Lk9Qtgv8jyU2Wm80+Zc+kz1luaPt/z+jPMYGr3SEqO3GfxWz396p3v7p1U13NUzcX1q1426+6EbECkZ+09Yt1S9svnVHv7mNs623V43oU7d8kefFyK93u415rzLrRbl+o80XL5+o7UGG1ChBu33q4KaU+XzfllXnL127gruXYF90Yd0z/1wjc7buBcPs7Xt+hTSDyA5J87BKG3DaqvtXtdhVG3Q2htrQ01pwCAncN+y5w1xDTUAQIDCfgwD5cyxRMgAABAgQIECDQUcD+uSO+qQkQIECAAAECBAhMJuD8MVnDT2y5dctWPQ62btL66Aa1VVjrMUmetOd2urOGr9BdhW6qht0bvi4qqQI737w8ivNt57z52MDc7lDX8vnzbhG8aF0Vtrtvklef88ZjAlf7hqnHglbg8usuKmbP7/9wkm9ZbmbbfgTuvZeb8/YNue8Rwtvv+7Hlxrvq6e6rwlrft4Q9jy23xq2w3Z8f+8ED3r9W4O5nktSNgHXr4FmvY/q/RuCu6qqbDiss+68OsNp9S4Ut6xHK9Rjj8/7sXsPQPkLg7wQE7hp+EQTuGmIaigCB4QQc2IdrmYIJECBAgAABAgQ6Ctg/d8Q3NQECBAgQIECAAIHJBJw/Jmv4iS73ZstNZV+TZPdRnIeUXI+SrMefvjDJWw75wM57No8CrUea1qM1D3nVnA9JUjfGXXQ71rUE5rZruNbPV6jtK5dQ21mP3d2ep0JIj1xuntt9nO6uyTGBq7M8q+8Vdiz3sx4Tu/3ZZy+30NXNcvXI0N1b675/CYrt+w5Ujz99Cc7ts6jvTjn/6RnF1qN6/8+l3kNqPfSWxUO+a2e9p3Xgrm4N/Pbl0az7Huu7Xccx/V8rcFf11E13dUtm3TJ5yHe8PlOBwvqeH/Jn9zL98dm5BQTuGvZf4K4hpqEIEBhOwIF9uJYpmAABAgQIECBAoKOA/XNHfFMTIECAAAECBAgQmEzA+WOyhg+w3HdL8nHLIyA/MskHJ7nNVt0Vkqmbtyoc9BvLf7+x0brqxr26Ca2CXPUo0Xo062bumvP3k1TY6+eTVKCqQl+HvK41MLcZ+7Kfr+Ddxye5S5KQ4DppAAAgAElEQVQPT1Kum9v86pG9r0zy9CS/vPX43ovWdUzg6qKx3ivJZy+PZL39jnk98vUFSSpst2v+gcvjQDePcf2DJF+Y5BXnTFj9/Yplru3H1NZtfne74LM1bH0/69Gx9XjhD9161G3djFePH67vZwW6fu0aw58XWW3//mUCd5vH6db3uh6nW/8pg0O/08f0f83A3cajwpv1PbjT0pPtR0/X96a+G/Vn9+eSvOaIdR7TD+8lsC0gcNfw+yBw1xDTUAQIDCfgwD5cyxRMgAABAgQIECDQUcD+uSO+qQkQIECAAAECBAhMJuD8MVnDLZcAAQIECBBYXUDgriGxwF1DTEMRIDCcgAP7cC1TMAECBAgQIECAQEcB++eO+KYmQIAAAQIECBAgMJmA88dkDbdcAgQIECBAYHUBgbuGxAJ3DTENRYDAcAIO7MO1TMEECBAgQIAAAQIdBeyfO+KbmgABAgQIECBAgMBkAs4fkzXccgkQIECAAIHVBQTuGhIL3DXENBQBAsMJOLAP1zIFEyBAgAABAgQIdBSwf+6Ib2oCBAgQIECAAAECkwk4f0zWcMslQIAAAQIEVhcQuGtILHDXENNQBAgMJ+DAPlzLFEyAAAECBAgQINBRwP65I76pCRAgQIAAAQIECEwm4PwxWcMtlwABAgQIEFhdQOCuIbHAXUNMQxEgMJyAA/twLVMwAQIECBAgQIBARwH75474piZAgAABAgQIECAwmYDzx2QNt1wCBAgQIEBgdQGBu4bEAncNMQ1FgMBwAg7sw7VMwQQIECBAgAABAh0F7J874puaAAECBAgQIECAwGQCzh+TNdxyCRAgQIAAgdUFBO4aEgvcNcQ0FAECwwk4sA/XMgUTIECAAAECBAh0FLB/7ohvagIECBAgQIAAAQKTCTh/TNZwyyVAgAABAgRWFxC4a0gscNcQ01AECAwn4MA+XMsUTIAAAQIECBAg0FHA/rkjvqkJECBAgAABAgQITCbg/DFZwy2XAAECBAgQWF1A4K4hscBdQ0xDESAwnIAD+3AtUzABAgQIECBAgEBHAfvnjvimJkCAAAECBAgQIDCZgPPHZA23XAIECBAgQGB1AYG7hsQCdw0xDUWAwHACDuzDtUzBBAgQIECAAAECHQXsnzvim5oAAQIECBAgQIDAZALOH5M13HIJECBAgACB1QUE7hoSC9w1xDQUAQLDCTiwD9cyBRMgQIAAAQIECHQUsH/uiG9qAgQIECBAgAABApMJOH9M1nDLJUCAAAECBFYXELhrSCxw1xDTUAQIDCfgwD5cyxRMgAABAgQIECDQUcD+uSO+qQkQIECAAAECBAhMJuD8MVnDLZcAAQIECBBYXUDgriGxwF1DTEMRIDCcgAP7cC1TMAECBAgQIECAQEcB++eO+KYmQIAAAQIECBAgMJmA88dkDbdcAgQIECBAYHUBgbuGxAJ3DTENRYDAcAIO7MO1TMEECBAgQIAAAQIdBeyfO+KbmgABAgQIECBAgMBkAs4fkzXccgkQIECAAIHVBQTuGhIL3DXENBQBAsMJOLAP1zIFEyBAgAABAgQIdBSwf+6Ib2oCBAgQIECAAAECkwk4f0zWcMslQIAAAQIEVhcQuGtILHDXENNQBAgMJ+DAPlzLFEyAAAECBAgQINBRwP65I76pCRAgQIAAAQIECEwm4PwxWcMtlwABAgQIEFhdQOCuIbHAXUNMQxEgMJyAA/twLVMwAQIECBAgQIBARwH75474piZAgAABAgQIECAwmYDzx2QNt1wCBAgQIEBgdQGBu4bEAncNMQ1FgMBwAg7sw7VMwQQIECBAgAABAh0F7J874puaAAECBAgQIECAwGQCzh+TNdxyCRAgQIAAgdUFBO4aEgvcNcQ0FAECwwk4sA/XMgUTIECAAAECBAh0FLB/7ohvagIECBAgQIAAAQKTCTh/TNZwyyVAgAABAgRWFxC4a0gscNcQ01AECAwn4MA+XMsUTIAAAQIECBAg0FHA/rkjvqkJECBAgAABAgQITCbg/DFZwy2XAAECBAgQWF1A4K4hscBdQ0xDESAwnIAD+3AtUzABAgQIECBAgEBHAfvnjvimJkCAAAECBAgQIDCZgPPHZA23XAIECBAgQGB1AYG7hsQCdw0xDUWAwHACDuzDtUzBBAgQIECAAAECHQXsnzvim5oAAQIECBAgQIDAZALOH5M13HIJECBAgACB1QUE7hoSC9w1xDQUAQLDCTiwD9cyBRMgQIAAAQIECHQUsH/uiG9qAgQIECBAgAABApMJOH9M1nDLJUCAAAECBFYXELhrSCxw1xDTUAQIDCfgwD5cyxRMgAABAgQIECDQUcD+uSO+qQkQIECAAAECBAhMJuD8MVnDLZcAAQIECBBYXUDgriGxwF1DTEMRIDCcgAP7cC1TMAECBAgQIECAQEcB++eO+KYmQIAAAQIECBAgMJmA88dkDbdcAgQIECBAYHUBgbuGxAJ3DTENRYDAcAIO7MO1TMEECBAgQIAAAQIdBeyfO+KbmgABAgQIECBAgMBkAs4fkzXccgkQIECAAIHVBQTuGhIL3DXENBQBAsMJOLAP1zIFEyBAgAABAgQIdBSwf+6Ib2oCBAgQIECAAAECkwk4f0zWcMslQIAAAQInIvBRSX7zRGppXYbAXUNRgbuGmIYiQGA4AQf24VqmYAIECBAgQIAAgY4C9s8d8U1NgAABAgQIECBAYDIB54/JGm65BAgQIEDgRAS+Icm/TPLQJL94IjW1KkPgrpVkEoG7hpiGIkBgOAEH9uFapmACBAgQIECAAIGOAvbPHfFNTYAAAQIECBAgQGAyAeePyRpuuQQIECBA4EQEbpbkj5K8R5Jfuc6CdwJ3Db9kAncNMQ1FgMBwAg7sw7VMwQQIECBAgAABAh0F7J874puaAAECBAgQIECAwGQCzh+TNdxyCRAgQIDACQncP8mjt+p5yRK8e+4J1XgtpQjcXYvaGZ8RuGuIaSgCBIYTcGAfrmUKJkCAAAECBAgQ6Chg/9wR39QECBAgQIAAAQIEJhNw/pis4ZZLgAABAgROSKBuufvTJLfYqWn04J3AXcMvmcBdQ0xDESAwnIAD+3AtUzABAgQIECBAgEBHAfvnjvimJkCAAAECBAgQIDCZgPPHZA23XAIECBAgcGICD0jyqDNqevFy493zTqzmi8oRuLtI6IjfF7g7AstbCRC47gQc2K+7lloQAQIECBAgQIDAigL2zyviGpoAAQIECBAgQIAAgRsIOH/4QhAgQIAAAQI9BW6e5DVJ3v2cIkYL3gncNfxGCdw1xDQUAQLDCTiwD9cyBRMgQIAAAQIECHQUsH/uiG9qAgQIECBAgAABApMJOH9M1nDLJUCAAAECJyjwLUkeeUBdFbx7SJLnH/Denm8RuGuoL3DXENNQBAgMJ+DAPlzLFEyAAAECBAgQINBRwP65I76pCRAgQIAAAQIECEwm4PwxWcMtlwABAgQInKBA3XL3uiS3OLC2X14eNXuqwTuBuwMbecjbBO4OUfIeAgSuVwEH9uu1s9ZFgAABAgQIECCwhoD98xqqxiRAgAABAgQIECBAYJ+A84fvBQECBAgQIHAKAg9M8ogjC6kb7x6W5LlHfm7ttwvcNRQWuGuIaSgCBIYTcGAfrmUKJkCAAAECBAgQ6Chg/9wR39QECBAgQIAAAQIEJhNw/pis4ZZLgAABAgROVODYW+62l/FLy413LziRtQncNWyEwF1DTEMRIDCcgAP7cC1TMAECBAgQIECAQEcB++eO+KYmQIAAAQIECBAgMJmA88dkDbdcAgQIECBwwgIPXm6su9YSTyV4J3B3rR3c8zmBu4aYhiJAYDgBB/bhWqZgAgQIECBAgACBjgL2zx3xTU2AAAECBAgQIEBgMgHnj8kabrkECBAgQOCEBeqWu9cnqf++zOtFy413L7zMIJf4rMDdJfB2Pypw1xDTUAQIDCfgwD5cyxRMgAABAgQIECDQUcD+uSO+qQkQIECAAAECBAhMJuD8MVnDLZcAAQIECJy4wMOS1E13LV69gncCdy26t4whcNcQ01AECAwn4MA+XMsUTIAAAQIECBAg0FHA/rkjvqkJECBAgAABAgQITCbg/DFZwy2XAAECBAicuMAtkryuwS1328t8cZIHJKn/voqXwF1DZYG7hpiGIkBgOAEH9uFapmACBAgQIECAAIGOAvbPHfFNTYAAAQIECBAgQGAyAeePyRpuuQQIECBAYACBRyR54Ap11iNmH3QFwTuBu4bNE7hriGkoAgSGE3BgH65lCiZAgAABAgQIEOgoYP/cEd/UBAgQIECAAAECBCYTcP6YrOGWS4AAAQIEBhBY45a77WWvHbwTuGv4JRO4a4hpKAIEhhMY7cA+HLCCCRAgQIAAAQIECBAgQIAAAQIECBAgQIAAAQIECBAgQIAAgYMFnp/kISvceCdwd3ALLn6jwN3FRt5BgMD1KyBwd/321soIECBAgAABAgQIECBAgAABAgQIECBAgAABAgQIECBAgMCoAi9I8uCGwTuBu4bfBIG7hpiGIkBgOAGBu+FapmACBAgQIECAAAECBAgQIECAAAECBAgQIECAAAECBAgQIHDdCzw7ySMF7k6zzwJ3p9kXVREgcDUCAndX42wWAgQIECBAgAABAgQIECBAgAABAgQIECBAgAABAgQIECBA4GKBZyZ5WJKXXfzWo97hhrujuM5/s8BdQ0xDESAwnMBogTt/Zw/3FVMwAQIECBAgQOC6ErB/vq7aaTEECBAgQIAAAQIETlrA+eOk26M4AgQIECAwpcAtkrwuyc1XWv0vJHlIkt9YaXyBu4awwhsNMQ1FgMBwAg7sw7VMwQQIECBAgAABAh0F7J874puaAAECBAgQIECAwGQCzh+TNdxyCRAgQIDAAAJ169yDV6jzvyzjrhW025QscNeweQJ3DTENRYDAcAIO7MO1TMEECBAgQIAAAQIdBeyfO+KbmgABAgQIECBAgMBkAs4fkzXccgkQIECAwIkLrHG73bOSPGjFG+12SQXuGn7JBO4aYhqKAIHhBBzYh2uZggkQIECAAAECBDoK2D93xDc1AQIECBAgQIAAgckEnD8ma7jlEiBAgACBExeoR70+tFGNz17Gemmj8Q4dRuDuUKkD3idwdwCStxAgcN0KOLBft621MAIECBAgQIAAgRUE7J9XQDUkAQIECBAgQIAAAQJ7BZw/fDEIECBAgACBUxG4eZLXJalb7i7zek6SCu5dddBuU7PA3WW6t/NZgbuGmIYiQGA4AQf24VqmYAIECBAgQIAAgY4C9s8d8U1NgAABAgQIECBAYDIB54/JGm65BAgQIEDghAUenORhl6jvF5PUGL2CdpvSBe4u0cTdjwrcNcQ0FAECwwk4sA/XMgUTIECAAAECBAh0FLB/7ohvagIECBAgQIAAAQKTCTh/TNZwyyVAgAABAicqcJnb7Z6b5EEnELTb0ArcNfySCdw1xDQUAQLDCTiwD9cyBRMgQIAAAQIECHQUsH/uiG9qAgQIECBAgAABApMJOH9M1nDLJUCAAAECJyrwwCSPOLK25yV5aJIXH/m5td8ucNdQWOCuIaahCBAYTsCBfbiWKZgAAQIECBAgQKCjgP1zR3xTEyBAgAABAgQIEJhMwPljsoZbLgECBAgQOEGBY2+3e36Sh5xg0G5DK3DX8EsmcNcQ01AECAwn4MA+XMsUTIAAAQIECBAg0FHA/rkjvqkJECBAgAABAgQITCbg/DFZwy2XAAECBAicoMA3J/nWA+p6QZIHn3DQbrMEgbsDmnnoWwTuDpXyPgIErkcBB/brsavWRIAAAQIECBAgsJaA/fNassYlQIAAAQIECBAgQGBXwPnDd4IAAQIECBDoKVC3270mybufU0Q9OvZhSX65Z6FHzC1wdwTWRW8VuLtIyO8TIHA9CziwX8/dtTYCBAgQIECAAIHWAvbPrUWNR4AAAQIECBAgQIDAWQLOH74bBAgQIECAQE+BByR51BkFvDhJ/X7990gvgbuG3RK4a4hpKAIEhhNwYB+uZQomQIAAAQIECBDoKGD/3BHf1AQIECBAgAABAgQmE3D+mKzhlkuAAAECBE5I4GZJ/jTJLXZq+qUkD0nywhOq9ZhSBO6O0brgvQJ3DTENRYDAcAIO7MO1TMEECBAgQIAAAQIdBeyfO+KbmgABAgQIECBAgMBkAs4fkzXccgkQIECAwAkJ3D/Jo7fqqUfGVtDuBSdU47WUInB3LWpnfEbgriGmoQgQGE7AgX24limYAAECBAgQIECgo4D9c0d8UxMgQIAAAQIECBCYTMD5Y7KGWy4BAgQIEDgRgbrd7o+SvMfyyNgK2j3/RGq7bBkCd5cV3Pq8wF1DTEMRIDCcgAP7cC1TMAECBAgQIECAQEcB++eO+KYmQIAAAQIECBAgMJmA88dkDbdcAgQIECBwIgLfkOQuy412zzuRmlqVIXDXSjKJwF1DTEMRIDCcgAP7cC1TMAECBAgQIECAQEcB++eO+KYmQIAAAQIECBAgMJmA88dkDbdcAgQIECBwIgK3T/LyE6mldRkCdw1FBe4aYhqKAIHhBBzYh2uZggkQIECAAAECBDoK2D93xDc1AQIECBAgQIAAgckEnD8ma7jlEiBAgAABAqsLCNw1JBa4a4hpKAIEhhNwYB+uZQomQIAAAQIECBDoKGD/3BHf1AQIECBAgAABAgQmE3D+mKzhlkuAAAECBAisLiBw15BY4K4hpqEIEBhOwIF9uJYpmAABAgQIECBAoKOA/XNHfFMTIECAAAECBAgQmEzA+WOyhlsuAQIECBAgsLqAwF1DYoG7hpiGIkBgOAEH9uFapmACBAgQIECAAIGOAvbPHfFNTYAAAQIECBAgQGAyAeePyRpuuQQIECBAgMDqAgJ3DYkF7hpiGooAgeEEHNiHa5mCCRAgQIAAAQIEOgrYP3fENzUBAgQIECBAgACByQScPyZruOUSIECAAAECqwsI3DUkFrhriGkoAgSGE3BgH65lCiZAgAABAgQIEOgoYP/cEd/UBAgQIECAAAECBCYTcP6YrOGWS4AAAQIECKwuIHDXkFjgriGmoQgQGE7AgX24limYAAECBAgQIECgo4D9c0d8UxMgQIAAAQIECBCYTMD5Y7KGWy4BAgQIECCwuoDAXUNigbuGmIYiQGA4AQf24VqmYAIECBAgQIAAgY4C9s8d8U1NgAABAgQIECBAYDIB54/JGm65BAgQIECAwOoCAncNiQXuGmIaigCB4QQc2IdrmYIJECBAgAABAgQ6Ctg/d8Q3NQECBAgQIECAAIHJBJw/Jmu45RIgQIAAAQKrCwjcNSQWuGuIaSgCBIYTcGAfrmUKJkCAAAECBAgQ6Chg/9wR39QECBAgQIAAAQIEJhNw/pis4ZZLgAABAgQIrC4gcNeQWOCuIaahCBAYTsCBfbiWKZgAAQIECBAgQKCjgP1zR3xTEyBAgAABAgQIEJhMwPljsoZbLgECBAgQILC6gMBdQ2KBu4aYhiJAYDgBB/bhWqZgAgQIECBAgACBjgL2zx3xTU2AAAECBAgQIEBgMgHnj8kabrkECBAgQIDA6gICdw2JBe4aYhqKAIHhBBzYh2uZggkQIECAAAECBDoK2D93xDc1AQIECBAgQIAAgckEnD8ma7jlEiBAgAABAqsLCNw1JBa4a4hpKAIEhhNwYB+uZQomQIAAAQIECBDoKGD/3BHf1AQIECBAgAABAgQmE3D+mKzhlkuAAAECBAisLiBw15BY4K4hpqEIEBhOwIF9uJYpmAABAgQIECBAoKOA/XNHfFMTIECAAAECBAgQmEzA+WOyhlsuAQIECBAgsLqAwF1DYoG7hpiGIkBgOAEH9uFapmACBAgQIECAAIGOAvbPHfFNTYAAAQIECBAgQGAyAeePyRpuuQQIECBAgMDqAgJ3DYkF7hpiGooAgeEEHNiHa5mCCRAgQIAAAQIEOgrYP3fENzUBAgQIECBAgACByQScPyZruOUSIECAAAECqwsI3DUkFrhriGkoAgSGE3BgH65lCiZAgAABAgQIEOgoYP/cEd/UBAgQIECAAAECBCYTcP6YrOGWS4AAAQIECKwuIHDXkFjgriGmoQgQGE7AgX24limYAAECBAgQIECgo4D9c0d8UxMgQIAAAQIECBCYTMD5Y7KGWy4BAgQIECCwuoDAXUNigbuGmIYiQGA4AQf24VqmYAIECBAgQIAAgY4C9s8d8U1NgAABAgQIECBAYDIB54/JGm65BAgQIECAwOoCAncNiQXuGmIaigCB4QQc2IdrmYIJECBAgAABAgQ6Ctg/d8Q3NQECBAgQIECAAIHJBJw/Jmu45RIgQIAAAQKrCwjcNSQWuGuIaSgCBIYTcGAfrmUKJkCAAAECBAgQ6Chg/9wR39QECBAgQIAAAQIEJhNw/pis4ZZLgAABAgQIrC4gcNeQWOCuIaahCBAYTsCBfbiWKZgAAQIECBAgQKCjgP1zR3xTEyBAgAABAgQIEJhMwPljsoZbLgECBAgQILC6gMBdQ2KBu4aYhiJAYDgBB/bhWqZgAgQIECBAgACBjgL2zx3xTU2AAAECBAgQIEBgMgHnj8kabrkECBAgQIDA6gICdw2JBe4aYhqKAIHhBBzYh2uZggkQIECAAAECBDoK2D93xDc1AQIECBAgQIAAgckEnD8ma7jlEiBAgAABAqsLCNw1JBa4a4hpKAIEhhNwYB+uZQomQIAAAQIECBDoKGD/3BHf1AQIECBAgAABAgQmE3D+mKzhlkuAAAECBAisLiBw15BY4K4hpqEIEBhOwIF9uJYpmAABAgQIECBAoKOA/XNHfFMTIECAAAECBAgQmEzA+WOyhlsuAQIECBAgsLqAwF1DYoG7hpiGIkBgOAEH9uFapmACBAgQIECAAIGOAvbPHfFNTYAAAQIECBAgQGAyAeePyRpuuQQIECBAgMDqAgJ3DYkF7hpiGooAgeEEHNiHa5mCCRAgQIAAAQIEOgrYP3fENzUBAgQIECBAgACByQScPyZruOUSIECAAAECqwsI3DUkFrhriGkoAgSGE3BgH65lCiZAgAABAgQIEOgoYP/cEd/UBAgQIECAAAECBCYTcP6YrOGWS4AAAQIECKwuIHDXkFjgriGmoQgQGE7AgX24limYAAECBAgQIECgo4D9c0d8UxMgQIAAAQIECBCYTMD5Y7KGWy4BAgQIECCwuoDAXUNigbuGmIYiQGA4AQf24VqmYAIECBAgQIAAgY4C9s8d8U1NgAABAgQIECBAYDIB54/JGm65BAgQIECAwOoCAncNiQXuGmIaigCB4QQc2IdrmYIJECBAgAABAgQ6Ctg/d8Q3NQECBAgQIECAAIHJBJw/Jmu45RIgQIAAAQKrCwjcNSQWuGuIaSgCBIYTcGAfrmUKJkCAAAECBAgQ6Chg/9wR39QECBAgQIAAAQIEJhNw/pis4ZZLgAABAgQIrC4gcNeQWOCuIaahCBAYTsCBfbiWKZgAAQIECBAgQKCjgP1zR3xTEyBAgAABAgQIEJhMwPljsoZbLgECBAgQILC6gMBdQ2KBu4aYhiJAYDgBB/bhWqZgAgQIECBAgACBjgL2zx3xTU2AAAECBAgQIEBgMgHnj8kabrkECBAgQIDA6gICdw2JBe4aYhqKAIHhBBzYh2uZggkQIECAAAECBDoK2D93xDc1AQIECBAgQIAAgckEnD8ma7jlEiBAgAABAqsLCNw1JBa4a4hpKAIEhhNwYB+uZQomQIAAAQIECBDoKGD/3BHf1AQIECBAgAABAgQmE3D+mKzhlkuAAAECBAisLiBw15BY4K4hpqEIEBhOwIF9uJYpmAABAgQIECBAoKOA/XNHfFMTIECAAAECBAgQmEzA+WOyhlsuAQIECBAgsLqAwF1DYoG7hpiGIkBgOAEH9uFapmACBAgQIECAAIGOAvbPHfFNTYAAAQIECBAgQGAyAeePyRpuuQQIECBAgMDqAgJ3DYkF7hpiGooAgeEEHNiHa5mCCRAgQIAAAQIEOgrYP3fENzUBAgQIECBAgACByQScPyZruOUSIECAAAECqwsI3DUkFrhriGkoAgSGE3BgH65lCiZAgAABAgQIEOgoYP/cEd/UBAgQIECAAAECBCYTcP6YrOGWS4AAAQIECKwuIHDXkFjgriGmoQgQGE7AgX24limYAAECBAgQIECgo4D9c0d8UxMgQIAAAQIECBCYTMD5Y7KGWy4BAgQIECCwuoDAXUNigbuGmIYiQGA4AQf24VqmYAIECBAgQIAAgY4C9s8d8U1NgAABAgQIECBAYDIB54/JGm65BAgQIECAwOoCAncNiQXuGmIaigCB4QQc2IdrmYIJECBAgAABAgQ6Ctg/d8Q3NQECBAgQIECAAIHJBJw/Jmu45RIgQIAAAQKrCwjcNSQWuGuIaSgCBIYTcGAfrmUKJkCAAAECBAgQ6Chg/9wR39QECBAgQIAAAQIEJhNw/pis4ZZLgAABAgQIrC4gcNeQWOCuIaahCBAYTsCBfbiWKZgAAQIECBAgQKCjgP1zR3xTEyBAgAABAgQIEJhMwPljsoZbLgECBAgQILC6gMBdQ2KBu4aYhiJAYDgBB/bhWqZgAgQIECBAgACBjgL2zx3xTU2AAAECBAgQIEBgMgHnj8kabrkECBAgQIDA6gICdw2JBe4aYhqKAIHhBBzYh2uZggkQIECAAAECBDoK2D93xDc1AQIECBAgQIAAgckEnD8ma7jlEiBAgAABAqsLCNw1JBa4a4hpKAIEhhNwYB+uZQomQIAAAQIECBDoKGD/3BHf1AQIECBAgAABAgQmE3D+mKzhlkuAAAECBAisLiBw15BY4K4hpqEIEBhOwIF9uJYpmAABAgQIECBAoKOA/XNHfFMTIECAAAECBAgQmEzA+WOyhlsuAQIECBAgsLqAwF1DYqgAZ0AAACAASURBVIG7hpiGIkBgOAEH9uFapmACBAgQIECAAIGOAvbPHfFNTYAAAQIECBAgQGAyAeePyRpuuQQIECBAgMDqAgJ3DYkF7hpiGooAgeEEHNiHa5mCCRAgQIAAAQIEOgrYP3fENzUBAgQIECBAgACByQScPyZruOUSIECAAAECqwsI3DUkFrhriGkoAgSGE3BgH65lCiZAgAABAgQIEOgoYP/cEd/UBAgQIECAAAECBCYTcP6YrOGWS4AAAQIECKwuIHDXkFjgriGmoQgQGE7AgX24limYAAECBAgQIECgo4D9c0d8UxMgQIAAAQIECBCYTMD5Y7KGWy4BAgQIECCwuoDAXUNigbuGmIYiQGA4AQf24VqmYAIECBAgQIAAgY4C9s8d8U1NgAABAgQIECBAYDIB54/JGm65BAgQIECAwOoCAncNiQXuGmIaigCB4QQc2IdrmYIJECBAgAABAgQ6Ctg/d8Q3NQECBAgQIECAAIHJBJw/Jmu45RIgQIAAAQKrCwjcNSQWuGuIaSgCBIYTcGAfrmUKJkCAAAECBAgQ6Chg/9wR39QECBAgQIAAAQIEJhNw/pis4ZZLgAABAgQIrC4gcNeQWOCuIaahCBAYTsCBfbiWKZgAAQIECBAgQKCjgP1zR3xTEyBAgAABAgQIEJhMwPljsoZbLgECBAgQILC6gMBdQ2KBu4aYhiJAYDgBB/bhWqZgAgQIECBAgACBjgL2zx3xTU2AAAECBAgQIEBgMgHnj8kabrkECBAgQIDA6gICdw2JBe4aYhqKAIHhBBzYh2uZggkQIECAAAECBDoK2D93xDc1AQIECBAgQIAAgckEnD8ma7jlEiBAgAABAqsLCNw1JBa4a4hpKAIEhhNwYB+uZQomQIAAAQIECBDoKGD/3BHf1AQIECBAgAABAgQmE3D+mKzhlkuAAAECBAisLiBw15BY4K4hpqEIEBhOwIF9uJYpmAABAgQIECBAoKOA/XNHfFMTIECAAAECBAgQmEzA+WOyhlsuAQIECBAgsLqAwF1DYoG7hpiGIkBgOAEH9uFapmACBAgQIECAAIGOAvbPHfFNTYAAAQIECBAgQGAyAeePyRpuuQQIECBAgMDqAgJ3DYkF7hpiGooAgeEEHNiHa5mCCRAgQIAAAQIEOgrYP3fENzUBAgQIECBAgACByQScPyZruOUSIECAAAECqwsI3DUkFrhriGkoAgSGE3BgH65lCiZAgAABAgQIEOgoYP/cEd/UBAgQIECAAAECBCYTcP6YrOGWS4AAAQIECKwuIHDXkFjgriGmoQgQGE7AgX24limYAAECBAgQIECgo4D9c0d8UxMgQIAAAQIECBCYTMD5Y7KGWy4BAgQIECCwuoDAXUNigbuGmIYiQGA4AQf24VqmYAIECBAgQIAAgY4C9s8d8U1NgAABAgQIECBAYDIB54/JGm65BAgQIECAwOoCAncNiQXuGmIaigCB4QQc2IdrmYIJECBAgAABAgQ6Ctg/d8Q3NQECBAgQIECAAIHJBJw/Jmu45RIgQIAAAQKrCwjcNSQWuGuIaSgCBIYTcGAfrmUKJkCAAAECBAgQ6Chg/9wR39QECBAgQIAAAQIEJhNw/pis4ZZLgAABAgQIrC4gcNeQWOCuIaahCBAYTsCBfbiWKZgAAQIECBAgQKCjgP1zR3xTEyBAgAABAgQIEJhMwPljsoZbLgECBAgQILC6gMBdQ2KBu4aYhiJAYDgBB/bhWqZgAgQIECBAgACBjgL2zx3xTU2AAAECBAgQIEBgMgHnj8kabrkECBAgQIDA6gICdw2JBe4aYhqKAIHhBBzYh2uZggkQIECAAAECBDoK2D93xDc1AQIECBAgQIAAgckEnD8ma7jlEiBAgAABAqsLCNw1JBa4a4hpKAIEhhNwYB+uZQomQIAAAQIECBDoKGD/3BHf1AQIECBAgAABAgQmE3D+mKzhlkuAAAECBAisLiBw15BY4K4hpqEIEBhOwIF9uJYpmAABAgQIECBAoKOA/XNHfFMTIECAAAECBAgQmEzA+WOyhlsuAQIECBAgsLqAwF1DYoG7hpiGIkBgOAEH9uFapmACBAgQIECAAIGOAvbPHfFNTYAAAQIECBAgQGAyAeePyRpuuQQIECBAgMDqAgJ3DYkF7hpiGooAgeEEHNiHa5mCCRAgQIAAAQIEOgrYP3fENzUBAgQIECBAgACByQScPyZruOUSIECAAAECqwsI3DUkFrhriGkoAgSGE3BgH65lCiZAgAABAgQIEOgoYP/cEd/UBAgQIECAAAECBCYTcP6YrOGWS4AAAQIECKwuIHDXkFjgriGmoQgQGE7AgX24limYAAECBAgQIECgo4D9c0d8UxMgQIAAAQIECBCYTMD5Y7KGWy4BAgQIECCwuoDAXUNigbuGmIYiQGA4AQf24VqmYAIECBAgQIAAgY4C9s8d8U1NgAABAgQIECBAYDIB54/JGm65BAgQIECAwOoCAncNiQXuGmIaigCB4QQc2IdrmYIJECBAgAABAgQ6Ctg/d8Q3NQECBAgQIECAAIHJBJw/Jmu45RIgQIAAAQKrCwjcNSQWuGuIaSgCBIYTcGAfrmUKJkCAAAECBAgQ6Chg/9wR39QECBAgQIAAAQIEJhNw/pis4ZZLgAABAgQIrC4gcNeQWOCuIaahCBAYTsCBfbiWKZgAAQIECBAgQKCjgP1zR3xTEyBAgAABAgQIEJhMwPljsoZbLgECBAgQILC6gMBdQ2KBu4aYhiJAYDgBB/bhWqZgAgQIECBAgACBjgL2zx3xTU2AAAECBAgQIEBgMgHnj8kabrkECBAgQIDA6gICdw2JBe4aYhqKAIHhBBzYh2uZggkQIECAAAECBDoK2D93xDc1AQIECBAgQIAAgckEnD8ma7jlEiBAgAABAqsLCNw1JBa4a4hpKAIEhhNwYB+uZQomQIAAAQIECBDoKGD/3BHf1AQIECBAgAABAgQmE3D+mKzhlkuAAAECBAisLiBw15BY4K4hpqEIEBhOwIF9uJYpmAABAgQIECBAoKOA/XNHfFMTIECAAAECBAgQmEzA+WOyhlsuAQIECBAgsLqAwF1DYoG7hpiGIkBgOAEH9uFapmACBAgQIECAAIGOAvbPHfFNTYAAAQIECBAgQGAyAeePyRpuuQQIECBAgMDqAgJ3DYkF7hpiGooAgeEEHNiHa5mCCRAgQIAAAQIEOgrYP3fENzUBAgQIECBAgACByQScPyZruOUSIECAAAECqwsI3DUkFrhriGkoAgSGE3BgH65lCiZAgAABAgQIEOgoYP/cEd/UBAgQIECAAAECBCYTcP6YrOGWS4AAAQIECKwuIHDXkFjgriGmoQgQGE7AgX24limYAAECBAgQIECgo4D9c0d8UxMgQIAAAQIECBCYTMD5Y7KGWy4BAgQIECCwuoDAXUNigbuGmIYiQGA4AQf24VqmYAIECBAgQIAAgY4C9s8d8U1NgAABAgQIECBAYDIB54/JGm65BAgQIECAwOoCAncNiQXuGmIaigCB4QQc2IdrmYIJECBAgAABAgQ6Ctg/d8Q3NQECBAgQIECAAIHJBJw/Jmu45RIgQIAAAQKrCwjcNSQWuGuIaSgCBIYTcGAfrmUKJkCAAAECBAgQ6Chg/9wR39QECBAgQIAAAQIEJhNw/pis4ZZLgAABAgQIrC4gcNeQWOCuIaahCBAYTsCBfbiWKZgAAQIECBAgQKCjgP1zR3xTEyBAgAABAgQIEJhMwPljsoZbLgECBAgQILC6gMBdQ2KBu4aYhiJAYDgBB/bhWqZgAgQIECBAgACBjgL2zx3xTU2AAAECBAgQIEBgMgHnj8kabrkECBAgQIDA6gICdw2JBe4aYhqKAIHhBBzYh2uZggkQIECAAAECBDoK2D93xDc1AQIECBAgQIAAgckEnD8ma7jlEiBAgAABAqsLCNw1JBa4a4hpKAIEhhNwYB+uZQomQIAAAQIECBDoKGD/3BHf1AQIECBAgAABAgQmE3D+mKzhlkuAAAECBAisLiBw15BY4K4hpqEIEBhOwIF9uJYpmAABAgQIECBAoKOA/XNHfFMTIECAAAECBAgQmEzA+WOyhlsuAQIECBAgsLqAwF1DYoG7hpiGIkBgOAEH9uFapmACBAgQIECAAIGOAvbPHfFNTYAAAQIECBAgQGAyAeePyRpuuQQIECBAgMDqAgJ3DYkF7hpiGooAgeEEHNiHa5mCCRA4QuA2SZ6W5HZHfGbfW1+b5NVJ/jDJbyV5bpLXJXn7Jcf1cQIECBAYT8D+ebyeqZgAAQIECBAgQIDAqALOH6N2Tt0ECBAgQIDAqQoI3DXsjMBdQ0xDESAwnIAD+3AtUzABAkcItArc7ZvyGUkekuTlSW7wd+kR9a391psmuXOSv0nyc2tPZnwCBAhMImD/PEmjLZMAAQIECBAgQIDACQg4f5xAE5RAgAABAgQIXFcCAncN2ylw1xDTUAQIDCfgwD5cyxRMgMARAmsG7qqMNyT52uUWvVMK3d0oyccluf8SuLtHkqce4eatBAgQIHC2gP2zbwcBAgQIECBAgAABAlcl4PxxVdLmIUCAAAECBGYRELhr2GmBu4aYhiJAYDgBB/bhWqZgAgSOENgXuHtpkjcdMcY7Lo+kveUZn6nHzd47yYuOGHPtt35jkm/fmkTgbm1x4xMgMJOA/fNM3bZWAgQIECBAgAABAn0FnD/6+pudAAECBAgQuP4EBO4a9lTgriGmoQgQGE7AgX24limYAIEjBPYF7u6Y5CVHjFFvrf3ieyf5/OVGuxp3+/XcJPdK8vojx13r7Q9K8vCtwQXu1pI2LgECMwrYP8/YdWsmQIAAAQIECBAg0EfA+aOPu1kJECBAgACB61dA4K5hbwXuGmIaigCB4QQc2IdrmYIJEDhCoFXgbnvKWyV5XJLP2qnjPkl+6Ija1nyrwN2ausYmQGB2Afvn2b8B1k+AAAECBAgQIEDg6gScP67O2kwECBAgQIDAHAICdw37LHDXENNQBAgMJ+DAPlzLFEyAwBECawTuavqPSPKTSW67VcuTktw3yZuPqG+ttwrcrSVrXAIECCT2z74FBAgQIECAAAECBAhclYDzx1VJm4cAAQIECBCYRUDgrmGnBe4aYhqKAIHhBBzYh2uZggkQOEJgrcDdOyR5RJIHbNXyK0m+OMlrj6hvrbcK3K0la1wCBAgI3PkOECBAgAABAgQIECBwdQL+/f3VWZuJAAECBAgQmENA4K5hnwXuGmIaigCB4QQc2IdrmYIJEDhCYK3AXZXwJUmeslXL7yS5e5JXHVHfWm8VuFtL1rgECBAQuPMdIECAAAECBAgQIEDg6gT8+/urszYTAQIECBAgMIeAwF3DPgvcNcQ0FAECwwk4sA/XMgUTIHCEwCkH7moP+v5J7pzk05PcLsmtlrW9PEkF+H4hybOTvOmCNd8syfck+aoDbR683NC3efuu07HhwWM+vxtUvGOSlyR5pyT3SnLvJHdYbgr8tSQ/szhsDM76fK3lxstnvyDJP03yMcsCKwRZpj+7M9aBXN5GgACBGwjYP/tCECBAgAABAgQIECBwVQLOH1clbR4CBAgQIEBgFgGBu4adFrhriGkoAgSGE3BgH65lCiZA4AiBNQN3FW57wlYtx4TUbp3kYUvA7KLlvCHJI5P8QJI3n/Hm0QN3/y3JY5Pc6Yz1VZjwm5L89Z6bBTeBvY9cQoQVYDzvVZ4VOHxikrdehO/3CRAgsEfA/tnXggABAgQIECBAgACBqxJw/rgqafMQIECAAAECswgI3DXstMBdQ0xDESAwnIAD+3AtUzABAkcIrBW4e5ckj9kJzD0zyT2TvPGc+m6U5POSfOfWbXaHLuc5Se6b5NV7PjBy4K5uo6tb6+5yBsRfJLlrkuctv7/vhrv3TvLdR5p+b5JvOSfEeGhfvI8AgfkE7J/n67kVEyBAgAABAgQIEOgl4PzRS968BAgQIECAwPUqIHDXsLMCdw0xDUWAwHACDuzDtUzBBAgcIbBG4K72jl+03G73zlu1PCjJtya5wd+rW79/1ufqLfXI019N8srl/bdN8kl7AmT1iNUvS/IHOwY3WYJ8H7D8+ick+cyt9zwlye9t/f/63xUQ3LyOeSTsPv5jPr8bmKtHvd5+GfS1yyNf67/r8bq1ht9K8hVbQcbdz9ftfxV03DyOtwJ69YjaX1luxCuTT0lSNe6+7pHkqUd8n7yVAAECJWD/7HtAgAABAgQIECBAgMBVCTh/XJW0eQgQIECAAIFZBATuGnZa4K4hpqEIEBhOwIF9uJYpmACBIwRaB+7OuqGuAnCfn+T3z6ntE5M8eSdE97LllrUXJHnbzmfr1rq6Da8CZZswWb3lZ5LU42z//Jy5Kvz38K3fvyhYdkxgbt+0x3x+NzC3Ge/Hknxjkv+6NUEZ1O11r9n6tbM+X0G7xyepm+tev1PkTZN8cZJ/n+SWW79XltthviO+Wt5KgMDEAvbPEzff0gkQIECAAAECBAhcsYDzxxWDm44AAQIECBC47gUE7hq2WOCuIaahCBAYTsCBfbiWKZgAgSMEWgTubp7kPZPcMUk9/vTOO/NX0Ourk/zEObfbvVeSH0zyOVuf/dkkX5vkTy5Yz0cleVySO2y97yuTPPGc+UYL3NVte/fZCdudxbIvcFc9+JokP57k7Wd8cN8Ng/W5z1huxDvia+WtBAhMLmD/PPkXwPIJECBAgAABAgQIXKGA88cVYpuKAAECBAgQmEJA4K5hmwXuGmIaigCB4QQc2IdrmYIJEDhCYF/g7oiPX/jWCmw9Isn37LmhbvvDn5vkp7Z+4axHw5414Z2SPD3J5hG2z01yrz03uW0+P1rgrsJ2P3Sh9v96w77A3XctNwW+9YIx3m2Z565b77t3kh89cG5vI0CAQAnYP/seECBAgAABAgQIECBwVQLOH1clbR4CBAgQIEBgFgGBu4adFrhriGkoAgSGE3BgH65lCiZA4AiBNQN3v5vkoUn+8zm3qlWp75TksUm+dKvui26o213ivjHukuTnzrAYKXD36iR3S/KKA/u6G7g75pa6d1gCkg/YmuvBy68dOL23ESBAQODOd4AAAQIECBAgQIAAgSsT8O/vr4zaRAQIECBAgMAkAgJ3DRstcNcQ01AECAwn4MA+XMsUTIDAEQKtA3cV7npekqcl+fkkbz6glt0afifJ3ZO86oDPbr/lq5I8YesXvi1JBev+ds84IwXu6ra+L07y5wd67AbuXrjcevenB35+11Hg7kA4byNA4O8F7J99GQgQIECAAAECBAgQuCoB54+rkjYPAQIECBAgMIuAwF3DTgvcNcQ0FAECwwk4sA/XMgUTIHCEwL7A3UuTvOmMMd4lycfs+b1fWG5Bq7DcW46Yv976aUmes/WZZya5Z5I3HjnOJyR50dZn6hGz9SjW/7lnnJECd9+f5H5HuO4G7p6Y5OuS/OWBnrufF7g7EM7bCBD4ewH7Z18GAgQIECBAgAABAgSuSsD546qkzUOAAAECBAjMIiBw17DTAncNMQ1FgMBwAg7sw7VMwQQIHCGwL3B3xyQvOWeMCt19XpL7J6nPb14Vtvv6JM9Pbvg4wQvq2b1RreZ+VpK/OWId9db3T3Lfrc+cd7PbSIG7827q20e0G5h7/NKXvzrQU+DuQChvI0DgTAH7Z18OAgQIECBAgAABAgSuSsD546qkzUOAAAECBAjMIiBw17DTAncNMQ1FgMBwAg7sw7VMwQQIHCFwLYG7zfAfkuSxSe60NV89UrZuY3tykrcdWMdu+O3Aj134tvMeTTtS4O7YG+YuG5i77OcvbIw3ECBw3QvYP1/3LbZAAgQIECBAgAABAicj4PxxMq1QCAECBAgQIHCdCAjcNWykwF1DTEMRIDCcgAP7cC1TMAECRwhcJnBX09w2yY8k/x97dxfye5vVBXwRknRgYBE0hTOdeCBE9CZOzowv86YYVFZaUSaRpBQEZdiMjuO85gwyJVSWZUf2XoRiUghFRh0YZFZIiUdzUFJZCU2NmkX85Z64n83e+7nvZ69rr//3vz7PiaD3vq51fb4bf2vB4t71effuvCzdfV1V/Y0H/qY7C3evDOxFF96m//wj/vr5UQIEblRA/3yjwXoWAQIECBAgQIAAgSsUMH9cYShKIkCAAAECBKIFLNw1xmfhrhHTUQQIxAkY2OMiUzABAo8QeNGFu8tVl99w93er6jPu3fvxqvrqqvrBB9Ri4e6VSNMLcy96/wMi9yMECNy4gP75xgP2PAIECBAgQIAAAQJXJGD+uKIwlEKAAAECBAjchICFu8YYLdw1YjqKAIE4AQN7XGQKJkDgEQIdC3efVlXvqqoPPnHv91bV11bVf3qVep5cuHvsP6H6iOf+/x/1T8o+W83C3Wv5G+XPECBwX0D/7O8DAQIECBAgQIAAAQIvS8D88bKk3UOAAAECBAhsEbBw15i0hbtGTEcRIBAnYGCPi0zBBAg8QqBj4e5y3S+vqu+qqt/8xN2XxbaPVNXPPaemd1fVn7r3f/+Oqvr6qvrpR7zjsT9q4e7ZYhbuHvu3yc8TIPCkgP7Z3wkCBAgQIECAAAECBF6WgPnjZUm7hwABAgQIENgiYOGuMWkLd42YjiJAIE7AwB4XmYIJEHiEQNfC3eXKZ/3TspcFrn/+nJp+V1X9zXv/939YVV9VVT/5iHc89kcfu3D3hqr661X1+XcX/euqutT9Yw+8+I1V9QP3/tnd5/35F114m/7zDyTxYwQI3LCA/vmGw/U0AgQIECBAgAABAlcmYP64skCUQ4AAAQIECMQLWLhrjNDCXSOmowgQiBMwsMdFpmACBB4h0Llw9+lV9eG73053v4S/c/dPy/73Z9T1G6rq+6rqdXf/95+oqt9WVf/iEe+4/Ohvr6r3VNXHq+qHq+pHq+r7q+pnnnLOYxfufmlV/bWq+pK7s/5tVX1lVf37B9b45FKhhbsHwvkxAgQiBfTPkbEpmgABAgQIECBAgECkgPkjMjZFEyBAgAABAlcsYOGuMRwLd42YjiJAIE7AwB4XmYIJEHiEQOfC3eXaz66q766qz3uihstvrLssrL3i/6fe/cxnVtVfqaovv/dnLv/E7Le8yj9Fe/+KX1xVf7aqfv+9/+Wfqap3VdXPPsXjRRfuLkd+YVX90wdY/8K7f1b3j937WQt3D4DzIwQIxAron2OjUzgBAgQIECBAgACBOAHzR1xkCiZAgAABAgSuXMDCXWNAFu4aMR1FgECcgIE9LjIFEyDwCIHuhbtL3/g1VfWXnqjhh+7+mdgff0ptlz/zR6vq2+/93y6/pe6rq+oHH/iW331352fc/fz/qKrfc/cb7p52xGMX7i7n/vm7N3zqvK+vqstS39OWCO/f+Wvu/sncz7n3v7Rw98Bg/RgBApEC+ufI2BRNgAABAgQIECBAIFLA/BEZm6IJECBAgACBKxawcNcYjoW7RkxHESAQJ2Bgj4tMwQQIPEKge+HucvXlN9Z9Z1V9xRN1PO+31v2qqvqrVfWme3/msqT3R6rqX77Ke351VX3XE79V79X+GdsnF+6+7q7mZ1116Ye/qao++ER9f6Cq/t1z6vuVd4t6v/WJn7Fw94i/pH6UAIE4Af1zXGQKJkCAAAECBAgQIBArYP6IjU7hBAgQIECAwJUKWLhrDMbCXSOmowgQiBMwsMdFpmACBB4hcGLh7nL9W+8W6F53r5afqKrfV1X/+Bn1Pflb6i4/dvlNdx+oqr9VVf/ziT/36VX1O6rqvVV1ecen/nvIb8e7/POuf/ren/neu+W+//Acu8sy4D+oqk/9Fr3Lj/5AVb27qv7VE7/p7tOq6our6sNV9blPOdPC3SP+kvpRAgTiBPTPcZEpmAABAgQIECBAgECsgPkjNjqFEyBAgAABAlcqYOGuMRgLd42YjiJAIE7AwB4XmYIJEHiEwKmFu8sy3GXZ7PLPrt7/73m/ee6ypHb5+Y88pf7/VlX/qKp+pKr+T1W9oaq+7O5/3v/xyz8l+yfv/nnZy88967/fUlWXJbv7/13uuCzC/e+q+mdV9dGq+tl7P/CL7v4J2a99yqGX2i7//O3l519fVW97YgnwO6rqp6vqj9/9WQt3j/hL6kcJEIgT0D/HRaZgAgQIECBAgAABArEC5o/Y6BROgAABAgQIXKmAhbvGYCzcNWI6igCBOAEDe1xkCiZA4BECpxbuLiV8dlV99xP/1Ovlf/+H7v4J2Ff8/9e7mi9Ld5d/3vXyz8/e/01yD3nSZdnuG6vqL1bVz73KH3jaP2F7/49c6r78c7aXM+//d3nTn6uqdz6koLuf+ctV9a678y6/re/yn4W7RwD6UQIE4gT0z3GRKZgAAQIECBAgQIBArID5IzY6hRMgQIAAAQJXKmDhrjEYC3eNmI4iQCBOwMAeF5mCCRB4hMDJhbtLD/k1d79t7n5JP1RVX1VVP/6MOi9/7tdV1Xuq6ssf+Ja/X1Xf8pR/2vVZf/xyx5dW1V94ym/Ju/yZf1JVv7eq/uNTDvhld7+J7w+/ylLg5TfmfehuAfCTVfXNd/887uVIC3cPDNaPESAQKaB/joxN0QQIECBAgAABAgQiBcwfkbEpmgABAgQIELhiAQt3jeFYuGvEdBQBAnECBva4yBRMgMAjBE4u3F3K+Myq+s6q+oonavpYVX1TVf3Mc2r9BVV1+U10l3/+9Qur6nPu/TOtH6+qH737Z1y/r6p+rKr+7yPe/akfvZz/B6vq7VX1xnt//rIM+Dur6t8848xLf3z5Z22/sqreWlWfW1W/pKoudV2W6b6/qr6nqv7zvT9v4e41BOSPECAQKaB/joxN0QQIECBAgAABAgQiBcwfkbEpmgABAgQIELhiAQt3jeFYuGvEdBQBAnECBva4yBRMgAABAgQIECAwKKB/HsR3NQECBAgQIECAAIFlAuaPZYF7LgECanpdtAAAIABJREFUBAgQIHBcwMJdI7GFu0ZMRxEgECdgYI+LTMEECBAgQIAAAQKDAvrnQXxXEyBAgAABAgQIEFgmYP5YFrjnEiBAgAABAscFLNw1Elu4a8R0FAECcQIG9rjIFEyAAAECBAgQIDAooH8exHc1AQIECBAgQIAAgWUC5o9lgXsuAQIECBAgcFzAwl0jsYW7RkxHESAQJ2Bgj4tMwQQIECBAgAABAoMC+udBfFcTIECAAAECBAgQWCZg/lgWuOcSIECAAAECxwUs3DUSW7hrxHQUAQJxAgb2uMgUTIAAAQIECBAgMCigfx7EdzUBAgQIECBAgACBZQLmj2WBey4BAgQIECBwXMDCXSOxhbtGTEcRIBAnYGCPi0zBBAgQIECAAAECgwL650F8VxMgQIAAAQIECBBYJmD+WBa45xIgQIAAAQLHBSzcNRJbuGvEdBQBAnECBva4yBRMgAABAgQIECAwKKB/HsR3NQECBAgQIECAAIFlAuaPZYF7LgECBAgQIHBcwMJdI7GFu0ZMRxEgECdgYI+LTMEECBAgQIAAAQKDAvrnQXxXEyBAgAABAgQIEFgmYP5YFrjnEiBAgAABAscFLNw1Elu4a8R0FAECcQIG9rjIFEyAAAECBAgQIDAooH8exHc1AQIECBAgQIAAgWUC5o9lgXsuAQIECBAgcFzAwl0jsYW7RkxHESAQJ2Bgj4tMwQQIECBAgAABAoMC+udBfFcTIECAAAECBAgQWCZg/lgWuOcSIECAAAECxwUs3DUSW7hrxHQUAQJxAgb2uMgUTIAAAQIECBAgMCigfx7EdzUBAgQIECBAgACBZQLmj2WBey4BAgQIECBwXMDCXSOxhbtGTEcRIBAnYGCPi0zBBAgQIECAAAECgwL650F8VxMgQIAAAQIECBBYJmD+WBa45xIgQIAAAQLHBSzcNRJbuGvEdBQBAnECBva4yBRMgAABAgQIECAwKKB/HsR3NQECBAgQIECAAIFlAuaPZYF7LgECBAgQIHBcwMJdI7GFu0ZMRxEgECdgYI+LTMEECBAgQIAAAQKDAvrnQXxXEyBAgAABAgQIEFgmYP5YFrjnEiBAgAABAscFLNw1Elu4a8R0FAECcQIG9rjIFEyAAAECBAgQIDAooH8exHc1AQIECBAgQIAAgWUC5o9lgXsuAQIECBAgcFzAwl0jsYW7RkxHESAQJ2Bgj4tMwQQIECBAgAABAoMC+udBfFcTIECAAAECBAgQWCZg/lgWuOcSIECAAAECxwUs3DUSW7hrxHQUAQJxAgb2uMgUTIAAAQIECBAgMCigfx7EdzUBAgQIECBAgACBZQLmj2WBey4BAgQIECBwXMDCXSOxhbtGTEcRIBAnYGCPi0zBBAgQIECAAAECgwL650F8VxMgQIAAAQIECBBYJmD+WBa45xIgQIAAAQLHBSzcNRJbuGvEdBQBAnECBva4yBRMgAABAgQIECAwKKB/HsR3NQECBAgQIECAAIFlAuaPZYF7LgECBAgQIHBcwMJdI7GFu0ZMRxEgECdgYI+LTMEECBAgQIAAAQKDAvrnQXxXEyBAgAABAgQIEFgmYP5YFrjnEiBAgAABAscFLNw1Elu4a8R0FAECcQIG9rjIFEyAAAECBAgQIDAooH8exHc1AQIECBAgQIAAgWUC5o9lgXsuAQIECBAgcFzAwl0jsYW7RkxHESAQJ2Bgj4tMwQQIECBAgAABAoMC+udBfFcTIECAAAECBAgQWCZg/lgWuOcSIECAAAECxwUs3DUSW7hrxHQUAQJxAgb2uMgUTIAAAQIECBAgMCigfx7EdzUBAgQIECBAgACBZQLmj2WBey4BAgQIECBwXMDCXSOxhbtGTEcRIBAnYGCPi0zBBAgQIECAAAECgwL650F8VxMgQIAAAQIECBBYJmD+WBa45xIgQIAAAQLHBSzcNRJbuGvEdBQBAnECBva4yBRMgAABAgQIECAwKKB/HsR3NQECBAgQIECAAIFlAuaPZYF7LgECBAgQIHBcwMJdI7GFu0ZMRxEgECdgYI+LTMEECBAgQIAAAQKDAvrnQXxXEyBAgAABAgQIEFgmYP5YFrjnEiBAgAABAscFLNw1Elu4a8R0FAECcQIG9rjIFEyAAAECBAgQIDAooH8exHc1AQIECBAgQIAAgWUC5o9lgXsuAQIECBAgcFzAwl0jsYW7RkxHESAQJ2Bgj4tspOBfX1U/PHKzSwkQIECAAAEC1yWgf76uPFRDgAABAgQIECBA4JYFzB+3nK63ESBAgAABAhMCFu4a1S3cNWI6igCBOAEDe1xkL7Xgd1TV+6rq71XVx17qzS4jQIAAAQIECFyngP75OnNRFQECBAgQIECAAIFbFDB/3GKq3kSAAAECBAhMCli4a9S3cNeI6SgCBOIEDOxxkb2Ugt9+t2j3pqr6yap6fVV98qXc7BICBAgQIECAwHUL6J+vOx/VESBAgAABAgQIELglAfPHLaXpLQQIECBAgMA1CFi4a0zBwl0jpqMIEIgTMLDHRXa04LfdLdq9+d4t31BV33b0VocTIECAAAECBHIE9M85WamUAAECBAgQIECAQLqA+SM9QfUTIECAAAEC1yZg4a4xEQt3jZiOIkAgTsDAHhfZkYLferdo95YnTvfb7Y5wO5QAAQIECBAIFtA/B4endAIECBAgQIAAAQJhAuaPsMCUS4AAAQIECFy9gIW7xogs3DViOooAgTgBA3tcZK0Ff/Hdot0XPOPUd1XVR1tvdBgBAgQIECBAIFtA/5ydn+oJECBAgAABAgQIJAmYP5LSUisBAgQIECCQIGDhrjElC3eNmI4iQCBOwMAeF1lLwc/6jXb3D/+vVfX6qvpfLTc6hAABAgQIECBwGwL659vI0SsIECBAgAABAgQIJAiYPxJSUiMBAgQIECCQJGDhrjEtC3eNmI4iQCBOwMAeF9kLFfzmqvrWqrr8z1f7791V9ZFX+yH/dwIECBAgQIDAMgH987LAPZcAAQIECBAgQIDAoID5YxDf1QQIECBAgMBNCli4a4zVwl0jpqMIEIgTMLDHRfaaCr4s2H2wqr7ogX/6p6rqs6rqEw/8eT9GgAABAgQIENgioH/ekrR3EiBAgAABAgQIEJgXMH/MZ6ACAgQIECBA4LYELNw15mnhrhHTUQQIxAkY2OMie1TBl0W791fV5Z+Qfcx/33j3m/Ae82f8LAECBAgQIEBgg4D+eUPK3kiAAAECBAgQIEDgOgTMH9eRgyoIECBAgACB2xGwcNeYpYW7RkxHESAQJ2Bgj4vsQQW/1kW7y+F+u92DiP0QAQIECBAgsFRA/7w0eM8mQIAAAQIECBAgMCBg/hhAdyUBAgQIECBw0wIW7hrjtXDXiOkoAgTiBAzscZE9t+A3VtWHquptL/Csb7474wWO8EcJECBAgAABAjcroH++2Wg9jAABAgQIECBAgMDVCZg/ri4SBREgQIAAAQLhAhbuGgO0cNeI6SgCBOIEDOxxkT214Mui3Qer6u0v+By/3e4FAf1xAgQIECBA4OYF9M83H7EHEiBAgAABAgQIELgaAfPH1UShEAIECBAgQOBGBCzcNQZp4a4R01EECMQJGNjjIntFwZdFuw9U1TuanvHeu8W9puMcQ4AAAQIECBC4OQH9881F6kEECBAgQIAAAQIErlbA/HG10SiMAAECBAgQCBWwcNcYnIW7RkxHESAQJ2Bgj4vs5wu+LNq9v6re2Vi+327XiOkoAgQIECBA4GYF9M83G62HESBAgAABAgQIELg6AfPH1UWiIAIECBAgQCBcwMJdY4AW7hoxHUWAQJyAgT0rst9YVR+qqi85UPb77pb4DhztSAIECBAgQIDAzQjon28mSg8hQIAAAQIECBAgcPUC5o+rj0iBBAgQIECAQJiAhbvGwCzcNWI6igCBOAEDe0Zkl0W7D1bVlx4q9xNV9bqquvxP/xEgQIAAAQIECDxbQP/sbwcBAgQIECBAgAABAi9LwPzxsqTdQ4AAAQIECGwRsHDXmLSFu0ZMRxEgECdgYL/uyC6Ldpd/OvbLrrtM1REgQIAAAQIECBAgQIAAAQIECBAgQIAAAQIECBAgQIAAgSMCXbtdFu4a4+kKpbEkRxEgQOClCVi4e2nUj7rojXe/0e7tj/pTfpgAAQIECBAgQIAAAQIECBAgQIAAAQIECBAgQIAAAQIECNyWQNdul4W7xr8XXaE0luQoAgQIvDQBC3cvjfpRF72lqt5XVW991J/ywwQIECBAgAABAgQIECBAgAABAgQIECBAgAABAgQIECBA4LYEuna7LNw1/r3oCqWxJEcRIEDgpQlYuHtp1K/pIot3r4nNHyJAgAABAgQIECBAgAABAgQIECBAgAABAgQIECBAgACBGxHo2u2ycNf4F6IrlMaSHEWAAIGXJmDh7qVRv9BFb66qb62qy/888d8nqup1VXX5n/4jQIAAAQIECBB4toD+2d8OAgQIECBAgAABAgReloD542VJu4cAAQIECBDYImDhrjFpC3eNmI4iQCBOwMCeFdkX3f1Ts194oOzLP2H7/gPnOpIAAQIECBAgcEsC+udbStNbCBAgQIAAAQIECFy3gPnjuvNRHQECBAgQIJAnYOGuMTMLd42YjiJAIE7AwB4X2c8XfFm8uyzHfUFj+T9VVZ/lt9w1ijqKAAECBAgQuEUB/fMtpupNBAgQIECAAAECBK5TwPxxnbmoigABAgQIEMgVsHDXmJ2Fu0ZMRxEgECdgYI+L7BUFf/Hdb7zrWrx7b1V9MJtE9QQIECBAgACBowL656O8DidAgAABAgQIECBA4J6A+cNfBwIECBAgQIBAr4CFu0ZPC3eNmI4iQCBOwMAeF9lTC+5avPNb7m7j74NXECBAgAABAucE9M/nbJ1MgAABAgQIECBAgMArBcwf/kYQIECAAAECBHoFLNw1elq4a8R0FAECcQIG9rjInlvwW+9+491bXuBZ76mqD7/An/dHCRAgQIAAAQK3LKB/vuV0vY0AAQIECBAgQIDAdQmYP64rD9UQIECAAAEC+QIW7hoztHDXiOkoAgTiBAzscZE9qOAXWbzzW+4eROyHCBAgQIAAgaUC+uelwXs2AQIECBAgQIAAgQEB88cAuisJECBAgACBmxawcNcYr4W7RkxHESAQJ2Bgj4vsUQW/7e433r35UX+q6t1V9ZFH/hk/ToAAAQIECBDYIKB/3pCyNxIgQIAAAQIECBC4DgHzx3XkoAoCBAgQIEDgdgQs3DVmaeGuEdNRBAjECRjY4yJ7TQU/dvHu8lvufkVVffI13eYPESBAgAABAgRuV0D/fLvZehkBAgQIECBAgACBaxMwf1xbIuohQIAAAQIE0gUs3DUmaOGuEdNRBAjECRjY4yJ7oYIvi3fvr6o3PeCUd1XVRx/wc36EAAECBAgQILBJQP+8KW1vJUCAAAECBAgQIDArYP6Y9Xc7AQIECBAgcHsCFu4aM7Vw14jpKAIE4gQM7HGRtRT8zqr6QFV93nNO+y9V9Qa/5a7F2yEECBAgQIDA7Qjon28nSy8hQIAAAQIECBAgcO0C5o9rT0h9BAgQIECAQJqAhbvGxCzcNWI6igCBOAEDe1xkrQW/vare95zfePcNVfVtrTc6jAABAgQIECCQLaB/zs5P9QQIECBAgAABAgSSBMwfSWmplQABAgQIEEgQsHDXmJKFu0ZMRxEgECdgYI+L7EjB77hbvPv8J07/yap6vd9yd8TcoQQIECBAgECmgP45MzdVEyBAgAABAgQIEEgUMH8kpqZmAgQIECBA4JoFLNw1pmPhrhHTUQQIxAkY2OMiO1rw0xbv/kRVfezorQ4nQIAAAQIECOQI6J9zslIpAQIECBAgQIAAgXQB80d6guonQIAAAQIErk3Awl1jIhbuGjEdRYBAnICBPS6yl1LwO+9+491vqiq/5e6lkLuEAAECBAgQCBHQP4cEpUwCBAgQIECAAAECNyBg/riBED2BAAECBAgQuCoBC3eNcVi4a8R0FAECcQIG9rjIXmrBn1q8+9tV9e0v9WaXESBAgAABAgSuU0D/fJ25qIoAAQIECBAgQIDALQqYP24xVW8iQIAAAQIEJgUs3DXqW7hrxHQUAQJxAgb2uMhGCv61VfUjIze7lAABAgQIECBwXQL65+vKQzUECBAgQIAAAQIEblnA/HHL6XobAQIECBAgMCFg4a5R3c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lp9LcbAAAgAElEQVQ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8Ir+6vhtL37BVe+0XXVxL27vBAIECDxXwMDuLwgBAgQIECBAgACBhwvonx9u5ScJECBAgAABAgQIEHgxAfPHi/n50wQIECBAgACBJwUs3DX+nbBw14jpKAIE4gQM7HGRKZgAAQIECBAgQGBQQP88iO9qAgQIECBAgAABAssEzB/LAvdcAgQIECBA4LiAhbtGYgt3jZiOIkAgTsDAHheZggkQIECAAAECBAYF9M+D+K4mQIAAAQIECBAgsEzA/LEscM8lQIAAAQIEjgtYuGsktnDXiOkoAgTiBAzscZEpmAABAgQIECBAYFBA/zyI72oCBAgQIECAAAECywTMH8sC91wCBAgQIEDguID+qpHYwl0jpqMIEIgT8EGJi0zBBAgQIECAAAECgwL650F8VxMgQIAAAQIECBBYJmD+WBa45xIgQIAAAQLHBfRXjcQW7hoxHUWAQJyAD0pcZAomQIAAAQIECBAYFNA/D+K7mgABAgQIECBAgMAyAfPHssA9lwABAgQIEDguoL9qJLZw14jpKAIE4gR8UOIiUzABAgQIECBAgMCggP55EN/VBAgQIECAAAECBJYJmD+WBe65BAgQIECAwHEB/VUjsYW7RkxHESAQJ+CDEheZggkQIECAAAECBAYF9M+D+K4mQIAAAQIECBAgsEzA/LEscM8lQIAAAQIEjgvorxqJLdw1YjqKAIE4AR+UuMgUTIAAAQIECBAgMCigfx7EdzUBAgQIECBAgACBZQLmj2WBey4BAgQIECBwXEB/1Uhs4a4R01EECMQJ+KDERaZgAgQIECBAgACBQQH98yC+qwkQIECAAAECBAgsEzB/LAvccwkQIECAAIHjAvqrRmILd42YjiJAIE7AByUuMgUTIECAAAECBAgMCuifB/FdTYAAAQIECBAgQGCZgPljWeCeS4AAAQIECBwX0F81Elu4a8R0FAECcQI+KHGRKZgAAQIECBAgQGBQQP88iO9qAgQIECBAgAABAssEzB/LAvdcAgQIECBA4LiA/qqR2MJdI6ajCBCIE/BBiYtMwQQIECBAgAABAoMC+udBfFcTIECAAAECBAgQWCZg/lgWuOcSIECAAAECxwX0V43EFu4aMR1FgECcgA9KXGQKJkCAAAECBAgQGBTQPw/iu5oAAQIECBAgQIDAMgHzx7LAPZcAAQIECBA4LqC/aiS2cNeI6SgCBOIEfFDiIlMwAQIECBAgQIDAoID+eRDf1QQIECBAgAABAgSWCZg/lgXuuQQIECBAgMBxAf1VI7GFu0ZMRxEgECfggxIXmYIJECBAgAABAgQGBfTPg/iuJkCAAAECBAgQILBMwPyxLHDPJUCAAAECBI4L6K8aiS3cNWI6igCBOAEflLjIFEyAAAECBAgQIDAooH8exHc1AQIECBAgQIAAgWUC5o9lgXsuAQIECBAgcFxAf9VIbOGuEdNRBAjECfigxEWmYAIECBAgQIAAgUEB/fMgvqsJECBAgAABAgQILBMwfywL3HMJECBAgACB4wL6q0ZiC3eNmI4iQCBOwAclLjIFEyBAgAABAgQIDAronwfxXU2AAAECBAgQIEBgmYD5Y1ngnkuAAAECBAgcF9BfNRJbuGvEdBQBAnECPihxkSmYAAECBAgQIEBgUED/PIjvagIECBAgQIAAAQLLBMwfywL3XAIECBAgQOC4gP6qkdjCXSOmowgQiBPwQYmLTMEECBAgQIAAAQKDAvrnQXxXEyBAgAABAgQIEFgmYP5YFrjnEiBAgAABAscF9FeNxBbuGjEdRYBAnIAPSlxkCiZAgAABAgQIEBgU0D8P4ruaAAECBAgQIECAwDIB88eywD2XAAECBAgQOC6gv2oktnDXiOkoAgTiBHxQ4iJTMAECBAgQIECAwKCA/nkQ39UECBAgQIAAAQIElgmYP5YF7rkECBAgQIDAcQH9VSOxhbtGTEcRIBAn4IMSF5mCCRAgQIAAAQIEBgX0z4P4riZAgAABAgQIECCwTMD8sSxwzyVAgAABAgSOC+ivGokt3DViOooAgTgBH5S4yBRMgAABAgQIECAwKKB/HsR3NQECBAgQIECAAIFlAuaPZYF7LgECBAgQIHBcQH/VSGzhrhHTUQQIxAn4oMRFpmACBAgQIECAAIFBAf3zIL6rCRAgQIAAAQIECCwTMH8sC9xzCRAgQIAAgeMC+qtGYgt3jZiOIkAgTsAHJS4yBRMgQIAAAQIECAwK6J8H8V1NgAABAgQIECBAYJmA+WNZ4J5LgAABAgQIHBfQXzUSW7hrxHQUAQJxAj4ocZEpmAABAgQIECBAYFBA/zyI72oCBAgQIECAAAECywTMH8sC91wCBAgQIEDguID+qpHYwl0jpqMIEIgT8EGJi0zBBAgQIECAAAECgwL650F8VxMgQIAAAQIECBBYJmD+WBa45xIgQIAAAQLHBfRXjcQW7hoxHUWAQJyAD0pcZAomQIAAAQIECBAYFNA/D+K7mgABAgQIECBAgMAyAfPHssA9lwABAgQIEDguoL9qJLZw14jpKAIE4gR8UOIiUzABAgQIECBAgMCggP55EN/VBAgQIECAAAECBJYJmD+WBe65BAgQIECAwHEB/VUjsYW7RkxHESAQJ+CDEheZggkQIECAAAECBAYF9M+D+K4mQIAAAQIECBAgsEzA/LEscM8lQIAAAQIEjgvorxqJLdw1YjqKAIE4AR+UuMgUTIAAAQIECBAgMCigfx7EdzUBAgQIECBAgACBZQLmj2WBey4BAgQIECBwXEB/1Uhs4a4R01EECMQJ+KDERaZgAgQIECBAgACBQQH98yC+qwkQIECAAAECBAgsEzB/LAvccwkQIECAAIHjAvqrRmILd42YjiJAIE7AByUuMgUTIECAAAECBAgMCuifB/FdTYAAAQIECBAgQGCZgPljWeCeS4AAAQIECBwX0F81Elu4a8R0FAECcQI+KHGRKZgAAQIECBAgQGBQQP88iO9qAgQIECBAgAABAssEzB/LAvdcAgQIECBA4LiA/qqR2MJdI6ajCBCIE/BBiYtMwQQIECBAgAABAoMC+udBfFcTIECAAAECBAgQWCZg/lgWuOcSIECAAAECxwX0V43EFu4aMR1FgECcgA9KXGQKJkCAAAECBAgQGBTQPw/iu5oAAQIECBAgQIDAMgHzx7LAPZcAAQIECBA4LqC/aiS2cNeI6SgCBOIEfFDiIlMwAQIECBAgQIDAoID+eRDf1QQIECBAgAABAgSWCZg/lgXuuQQIECBAgMBxAf1VI7GFu0ZMRxEgECfggxIXmYIJECBAgAABAgQGBfTPg/iuJkCAAAECBAgQILBMwPyxLHDPJUCAAAECBI4L6K8aiS3cNWI6igCBOAEflLjIFEyAAAECBAgQIDAooH8exHc1AQIECBAgQIAAgWUC5o9lgXsuAQIECBAgcFxAf9VIbOGuEdNRBAjECfigxEWmYAIECBAgQIAAgUEB/fMgvqsJECBAgAABAgQILBMwfywL3HMJECBAgACB4wL6q0ZiC3eNmI4iQCBOwAclLjIFEyBAgAABAgQIDAronwfxXU2AAAECBAgQIEBgmYD5Y1ngnkuAAAECBAgcF9BfNRJbuGvEdBQBAnECPihxkSmYAAECBAgQIEBgUED/PIjvagIECBAgQIAAAQLLBMwfywL3XAIECBAgQOC4gP6qkdjCXSOmowgQiBPwQYmLTMEECBAgQIAAAQKDAvrnQXxXEyBAgAABAgQIEFgmYP5YFrjnEiBAgAABAscF9FeNxBbuGjEdRYBAnIAPSlxkCiZAgAABAgQIEBgU0D8P4ruaAAECBAgQIECAwDIB88eywD2XAAECBAgQOC6gv2oktnDXiOkoAgTiBHxQ4iJTMAECBAgQIECAwKCA/nkQ39UECBAgQIAAAQIElgmYP5YF7rkECBAgQIDAcQH9VSOxhbtGTEcRIBAn4IMSF5mCCRAgQIAAAQIEBgX0z4P4riZAgAABAgQIECCwTMD8sSxwzyVAgAABAgSOC+ivGokt3DViOooAgTgBH5S4yBRMgAABAgQIECAwKKB/HsR3NQECBAgQIECAAIFlAuaPZYF7LgECBAgQIHBcQH/VSGzhrhHTUQQIxAn4oMRFpmACBAgQIECAAIFBAf3zIL6rCRAgQIAAAQIECCwTMH8sC9xzCRAgQIAAgeMC+qtGYgt3jZiOIkAgTsAHJS4yBRMgQIAAAQIECAwK6J8H8V1NgAABAgQIECBAYJmA+WNZ4J5LgAABAgQIHBfQXzUSW7hrxHQUAQJxAj4ocZEpmAABAgQIECBAYFBA/zyI72oCBAgQIECAAAECywTMH8sC91wCBAgQIEDguID+qpHYwl0jpqMIEIgT8EGJi0zBBAgQIECAAAECgwL650F8VxMgQIAAAQIECBBYJmD+WBa45xIgQIAAAQLHBfRXjcQW7hoxHUWAQJyAD0pcZAomQIAAAQIECBAYFNA/D+K7mgABAgQIECBAgMAyAfPHssA9lwABAgQIEDguoL9qJLZw14jpKAIE4gR8UOIiUzABAgQIECBAgMCggP55EN/VBAgQIECAAAECBJYJmD+WBe65BAgQIECAwHEB/VUjsYW7RkxHESAQJ+CDEheZggkQIECAAAECBAYF9M+D+K4mQIAAAQIECBAgsEzA/LEscM8lQIAAAQIEjgvorxqJLdw1YjqKAIE4AR+UuMgUTIAAAQIECBAgMCigfx7EdzUBAgQIECBAgACBZQLmj2WBey4BAgQIECBwXEB/1Uhs4a4R01EECMQJ+KDERaZgAgQIECBAgACBQQH98yC+qwkQIECAAAECBAgsEzB/LAvccwkQIECAAIHjAvqrRmILd42YjiJAIE7AByUuMgUTIECAAAECBAgMCuifB/FdTYAAAQIECBAgQGCZgPljWeCeS4AAAQIECBwX0F81Elu4a8R0FAECcQI+KHGRKZgAAQIECBAgQGBQQP88iO9qAgQIECBAgAABAssEzB/LAvdcAgQIECBA4LiA/qqR2MJdI6ajCBCIE/BBiYtMwQQIECBAgAABAoMC+udBfFcTIECAAAECBAgQWCZg/lgWuOcSIECAAAECxwX0V43EFu4aMR1FgECcgA9KXGQKJkCAAAECBAgQGBTQPw/iu5oAAQIECBAgQIDAMgHzx7LAPZcAAQIECBA4LqC/aiS2cNeI6SgCBOIEfFDiIlMwAQIECBAgQIDAoID+eRDf1QQIECBAgAABAgSWCZg/lgXuuQQIECBAgMBxAf1VI7GFu0ZMRxEgECfggxIXmYIJECBAgAABAgQGBfTPg/iuJkCAAAECBAgQILBMwPyxLHDPJUCAAAECBI4L6K8aiS3cNWI6igCBOAEflLjIFEyAAAECBAgQIDAooH8exHc1AQIECBAgQIAAgWUC5o9lgXsuAQIECBAgcFxAf9VIbOGuEdNRBAjECfigxEWmYAIECBAgQIAAgUEB/fMgvqsJECBAgAABAgQILBMwfywL3HMJECBAgACB4wL6q0ZiC3eNmI4iQCBOwAclLjIFEyBAgAABAgQIDAronwfxXU2AAAECBAgQIEBgmYD5Y1ngnkuAAAECBAgcF9BfNRJbuGvEdBQBAnECPihxkSmYAAECBAgQIEBgUED/PIjvagIECBAgQIAAAQLLBMwfywL3XAIECBAgQOC4gP6qkdjCXSOmowgQiBPwQYmLTMEECBAgQIAAAQKDAvrnQXxXEyBAgAABAgQIEFgmYP5YFrjnEiBAgAABAscF9FeNxBbuGjEdRYBAnIAPSlxkCiZAgAABAgQIEBgU0D8P4ruaAAECBAgQIECAwDIB88eywD2XAAECBAgQOC6gv2oktnDXiOkoAgTiBHxQ4iJTMAECBAgQIECAwKCA/nkQ39UECBAgQIAAAQIElgmYP5YF7rkECBAgQIDAcQH9VSOxhbtGTEcRIBAn4IMSF5mCCRAgQIAAAQIEBgX0z4P4riZAgAABAgQIECCwTMD8sSxwzyVAgAABAgSOC+ivGokt3DViOooAgTgBH5S4yBRMgAABAgQIECAwKKB/HsR3NQECBAgQIECAAIFlAuaPZYF7LgECBAgQIHBcQH/VSGzhrhHTUQQIxAn4oMRFpmACBAgQIECAAIFBAf3zIL6rCRAgQIAAAQIECCwTMH8sC9xzCRAgQIAAgeMC+qtGYgt3jZiOIkAgTsAHJS4yBRMgQIAAAQIECAwK6J8H8V1NgAABAgQIECBAYJmA+WNZ4J5LgAABAgQIHBfQXzUSW7hrxHQUAQJxAj4ocZEpmAABAgQIECBAYFBA/zyI72oCBAgQIECAAAECywTMH8sC91wCBAgQIEDguID+qpHYwl0jpqMIEIgT8EGJi0zBBAgQIECAAAECgwL650F8VxMgQIAAAQIECBBYJmD+WBa45xIgQIAAAQLHBfRXjcQW7hoxHUWAQJyAD0pcZAomQIAAAQIECBAYFNA/D+K7mgABAgQIECBAgMAyAfPHssA9lwABAgQIEDguoL9qJLZw14jpKAIE4gR8UOIiUzABAgQIECBAgMCggP55EN/VBAgQIECAAAECBJYJmD+WBe65BAgQIECAwHEB/VUjsYW7RkxHESAQJ+CDEheZggkQIECAAAECBAYF9M+D+K4mQIAAAQIECBAgsEzA/LEscM8lQIAAAQIEjgvorxqJLdw1YjqKAIE4AR+UuMgUTIAAAQIECBAgMCigfx7EdzUBAgQIECBAgACBZQLmj2WBey4BAgQIECBwXEB/1Uhs4a4R01EECMQJ+KDERaZgAgQIECBAgACBQQH98yC+qwkQIECAAAECBAgsEzB/LAvccwkQIECAAIHjAvqrRmILd42YjiJAIE7AByUuMgUTIECAAAECBAgMCuifB/FdTYAAAQIECBAgQGCZgPljWeCeS4AAAQIECBwX0F81Elu4a8R0FAECcQI+KHGRKZgAAQIECBAgQGBQQP88iO9qAgQIECBAgAABAssEzB/LAvdcAgQIECBA4LiA/qqR2MJdI6ajCBCIE/BBiYtMwQQIECBAgAABAoMC+udBfFcTIECAAAECBAgQWCZg/lgWuOcSIECAAAECxwX0V43EFu4aMR1FgECcgA9KXGQKJkCAAAECBAgQGBTQPw/iu5oAAQIECBAgQIDAMgHzx7LAPZcAAQIECBA4LqC/aiS2cNeI6SgCBOIEfFDiIlMwAQIECBAgQIDAoID+eRDf1QQIECBAgAABAgSWCZg/lgXuuQQIECBAgMBxAf1VI7GFu0ZMRxEgECfggxIXmYIJECBAgAABAgQGBfTPg/iuJkCAAAECBAgQILBMwPyxLHDPJUEBFIkAACAASURBVECAAAECBI4L6K8aiS3cNWI6igCBOAEflLjIFEyAAAECBAgQIDAooH8exHc1AQIECBAgQIAAgWUC5o9lgXsuAQIECBAgcFxAf9VIbOGuEdNRBAjECfigxEWmYAIECBAgQIAAgUEB/fMgvqsJECBAgAABAgQILBMwfywL3HMJECBAgACB4wL6q0ZiC3eNmI4iQCBOwAclLjIFEyBAgAABAgQIDAronwfxXU2AAAECBAgQIEBgmYD5Y1ngnkuAAAECBAgcF9BfNRJbuGvEdBQBAnECPihxkSmYAAECBAgQIEBgUED/PIjvagIECBAgQIAAAQLLBMwfywL3XAIECBAgQOC4gP6qkdjCXSOmowgQiBPwQYmLTMEECBAgQIAAAQKDAvrnQXxXEyBAgAABAgQIEFgmYP5YFrjnEiBAgAABAscF9FeNxBbuGjEdRYBAnIAPSlxkCiZAgAABAgQIEBgU0D8P4ruaAAECBAgQIECAwDIB88eywD2XAAECBAgQOC6gv2oktnDXiOkoAgTiBHxQ4iJTMAECBAgQIECAwKCA/nkQ39UECBAgQIAAAQIElgmYP5YF7rkECBAgQIDAcQH9VSOxhbtGTEcRIBAn4IMSF5mCCRAgQIAAAQIEBgX0z4P4riZAgAABAgQIECCwTMD8sSxwzyVAgAABAgSOC+ivGokt3DViOooAgTgBH5S4yBRMgAABAgQIECAwKKB/HsR3NQECBAgQIECAAIFlAuaPZYF7LgECBAgQIHBcQH/VSGzhrhHTUQQIxAn4oMRFpmACBAgQIECAAIFBAf3zIL6rCRAgQIAAAQIECCwTMH8sC9xzCRAgQIAAgeMC+qtGYgt3jZiOIkAgTsAHJS4yBRMgQIAAAQIECAwK6J8H8V1NgAABAgQIECBAYJmA+WNZ4J5LgAABAgQIHBfQXzUSW7hrxHQUAQJxAj4ocZEpmAABAgQIECBAYFBA/zyI72oCBAgQIECAAAECywTMH8sC91wCBAgQIEDguID+qpHYwl0jpqMIEIgT8EGJi0zBBAgQIECAAAECgwL650F8VxMgQIAAAQIECBBYJmD+WBa45xIgQIAAAQLHBfRXjcQW7hoxHUWAQJyAD0pcZAomQIAAAQIECBAYFNA/D+K7mgABAgQIECBAgMAyAfPHssA9lwABAgQIEDguoL9qJLZw14jpKAIE4gR8UOIiUzABAgQIECBAgMCggP55EN/VBAgQIECAAAECBJYJmD+WBe65BAgQIECAwHEB/VUjsYW7RkxHESAQJ+CDEheZggkQIECAAAECBAYF9M+D+K4mQIAAAQIECBAgsEzA/LEscM8lQIAAAQIEjgvorxqJLdw1YjqKAIE4AR+UuMgUTIAAAQIECBAgMCigfx7EdzUBAgQIECBAgACBZQLmj2WBey4BAgQIECBwXEB/1Uhs4a4R01EECMQJ+KDERaZgAgQIECBAgACBQQH98yC+qwkQIECAAAECBAgsEzB/LAvccwkQIECAAIHjAvqrRmILd42YjiJAIE7AByUuMgUTIECAAAECBAgMCuifB/FdTYAAAQIECBAgQGCZgPljWeCeS4AAAQIECBwX0F81Elu4a8R0FAECcQI+KHGRKZgAAQIECBAgQGBQQP88iO9qAgQIECBAgAABAssEzB/LAvdcAgQIECBA4LiA/qqR2MJdI6ajCBCIE/BBiYtMwQQIECBAgAABAoMC+udBfFcTIECAAAECBAgQWCZg/lgWuOcSIECAAAECxwX0V43EFu4aMR1FgECcgA9KXGQKJkCAAAECBAgQGBTQPw/iu5oAAQIECBAgQIDAMgHzx7LAPZcAAQIECBA4LqC/aiS2cNeI6SgCBOIEfFDiIlMwAQIECBAgQIDAoID+eRDf1QQIECBAgAABAgSWCZg/lgXuuQQIECBAgMBxAf1VI7GFu0ZMRxEgECfggxIXmYIJECBAgAABAgQGBfTPg/iuJkCAAAECBAgQILBMwPyxLHDPJUCAAAECBI4L6K8aiS3cNWI6igCBOAEflLjIFEyAAAECBAgQIDAooH8exHc1AQIECBAgQIAAgWUC5o9lgXsuAQIECBAgcFxAf9VIbOGuEdNRBAjECfigxEWmYAIECBAgQIAAgUEB/fMgvqsJECBAgAABAgQILBMwfywL3HMJECBAgACB4wL6q0ZiC3eNmI4iQCBOwAclLjIFEyBAgAABAgQIDAronwfxXU2AAAECBAgQIEBgmYD5Y1ngnkuAAAECBAgcF9BfNRJbuGvEdBQBAnECPihxkSmYAAECBAgQIEBgUED/PIjvagIECBAgQIAAAQLLBMwfywL3XAIECBAgQOC4gP6qkdjCXSOmowgQiBPwQYmLTMEECBAgQIAAAQKDAvrnQXxXEyBAgAABAgQIEFgmYP5YFrjnEiBAgAABAscF9FeNxBbuGjEdRYBAnIAPSlxkCiZAgAABAgQIEBgU0D8P4ruaAAECBAgQIECAwDIB88eywD2XAAECBAgQOC6gv2oktnDXiOkoAgTiBHxQ4iJTMAECBAgQIECAwKCA/nkQ39UECBAgQIAAAQIElgmYP5YF7rkECBAgQIDAcQH9VSOxhbtGTEcRIBAn4IMSF5mCCRAgQIAAAQIEBgX0z4P4riZAgAABAgQIECCwTMD8sSxwzyVAgAABAgSOC+ivGokt3DViOooAgTgBH5S4yBRMgAABAgQIECAwKKB/HsR3NQECBAgQIECAAIFlAuaPZYF7LgECBAgQIHBcQH/VSGzhrhHTUQQIxAn4oMRFpmACBAgQIECAAIFBAf3zIL6rCRAgQIAAAQIECCwTMH8sC9xzCRAgQIAAgeMC+qtGYgt3jZiOIkAgTsAHJS4yBRMgQIAAAQIECAwK6J8H8V1NgAABAgQIECBAYJmA+WNZ4J5LgAABAgQIHBfQXzUSW7hrxHQUAQJxAj4ocZEpmAABAgQIECBAYFBA/zyI72oCBAgQIECAAAECywTMH8sC91wCBAgQIEDguID+qpHYwl0jpqMIEIgT8EGJi0zBBAgQIECAAAECgwL650F8VxMgQIAAAQIECBBYJmD+WBa45xIgQIAAAQLHBfRXjcQW7hoxHUWAQJyAD0pcZAomQIAAAQIECBAYFNA/D+K7mgABAgQIECBAgMAyAfPHssA9lwABAgQIEDguoL9qJLZw14jpKAIE4gR8UOIiUzABAgQIECBAgMCggP55EN/VBAgQIECAAAECBJYJmD+WBe65BAgQIECAwHEB/VUjsYW7RkxHESAQJ+CDEheZggkQIECAAAECBAYF9M+D+K4mQIAAAQIECBAgsEzA/LEscM8lQIAAAQIEjgvorxqJLdw1YjqKAIE4AR+UuMgUTIAAAQIECBAgMCigfx7EdzUBAgQIECBAgACBZQLmj2WBey4BAgQIECBwXEB/1Uhs4a4R01EECMQJ+KDERaZgAgQIECBAgACBQQH98yC+qwkQIECAAAECBAgsEzB/LAvccwkQIECAAIHjAvqrRmILd42YjiJAIE7AByUuMgUTIECAAAECBAgMCuifB/FdTYAAAQIECBAgQGCZgPljWeCeS4AAAQIECBwX0F81Elu4a8R0FAECcQI+KHGRKZgAAQIECBAgQGBQQP88iO9qAgQIECBAgAABAssEzB/LAvdcAgQIECBA4LiA/qqR2MJdI6ajCBCIE/BBiYtMwQQIECBAgAABAoMC+udBfFcTIECAAAECBAgQWCZg/lgWuOcSIECAAAECxwX0V43EFu4aMR1FgECcgA9KXGQKJkCAAAECBAgQGBTQPw/iu5oAAQIECBAgQIDAMgHzx7LAPZcAAQIECBA4LqC/aiS2cNeI6SgCBOIEfFDiIlMwAQIECBAgQIDAoID+eRDf1QQIECBAgAABAgSWCZg/lgXuuQQIECBAgMBxAf1VI7GFu0ZMRxEgECfggxIXmYIJECBAgAABAgQGBfTPg/iuJkCAAAECBAgQILBMwPyxLHDPJUCAAAECBI4L6K8aiS3cNWI6igCBOAEflLjIFEyAAAECBAgQIDAooH8exHc1AQIECBAgQIAAgWUC5o9lgXsuAQIECBAgcFxAf9VIbOGuEdNRBAjECfigxEWmYAIECBAgQIAAgUEB/fMgvqsJECBAgAABAgQILBMwfywL3HMJECBAgACB4wL6q0ZiC3eNmI4iQCBOwAclLjIFEyBAgAABAgQIDAronwfxXU2AAAECBAgQIEBgmYD5Y1ngnkuAAAECBAgcF9BfNRJbuGvEdBQBAnECPihxkSmYAAECBAgQIEBgUED/PIjvagIECBAgQIAAAQLLBMwfywL3XAIECBAgQOC4gP6qkdjCXSOmowgQiBPwQYmLTMEECBAgQIAAAQKDAvrnQXxXEyBAgAABAgQIEFgmYP5YFrjnEiBAgAABAscF9FeNxBbuGjEdRYBAnIAPSlxkCiZAgAABAgQIEBgU0D8P4ruaAAECBAgQIECAwDIB88eywD2XAAECBAgQOC6gv2oktnDXiOkoAgTiBHxQ4iJTMAECBAgQIECAwKCA/nkQ39UECBAgQIAAAQIElgmYP5YF7rkECBAgQIDAcQH9VSOxhbtGTEcRIBAn4IMSF5mCCRAgQIAAAQIEBgX0z4P4riZAgAABAgQIECCwTMD8sSxwzyVAgAABAgSOC+ivGokt3DViOooAgTgBH5S4yBRMgAABAgQIECAwKKB/HsR3NQECBAgQIECAAIFlAuaPZYF7LgECBAgQIHBcQH/VSGzhrhHTUQQIxAn4oMRFpmACBAgQIECAAIFBAf3zIL6rCRAgQIAAAQIECCwTMH8sC9xzCRAgQIAAgeMC+qtGYgt3jZiOIkAgTsAHJS4yBRMgQIAAAQIECAwK6J8H8V1NgAABAgQIECBAYJmA+WNZ4J5LgAABAgQIHBfQXzUSW7hrxHQUAQJxAj4ocZEpmAABAgQIECBAYFBA/zyI72oCBAgQIECAAAECywTMH8sC91wCBAgQIEDguID+qpHYwl0jpqMIEIgT8EGJi0zBBAgQIECAAAECgwL650F8VxMgQIAAAQIECBBYJmD+WBa45xIgQIAAAQLHBfRXjcQW7hoxHUWAQJyAD0pcZAomQIAAAQIECBAYFNA/D+K7mgABAgQIECBAgMAyAfPHssA9lwABAgQIEDguoL9qJLZw14jpKAIE4gR8UOIiUzABAgQIECBAgMCggP55EN/VBAgQIECAAAECBJYJmD+WBe65BAgQIECAwHEB/VUjsYW7RkxHESAQJ+CDEheZggkQIECAAAECBAYF9M+D+K4mQIAAAQIECBAgsEzA/LEscM8lQIAAAQIEjgvorxqJLdw1YjqKAIE4AR+UuMgUTIAAAQIECBAgMCigfx7EdzUBAgQIECBAgACBZQLmj2WBey4BAgQIECBwXEB/1Uhs4a4R01EECMQJ+KDERaZgAgQIECBAgACBQQH98yC+qwkQIECAAAECBAgsEzB/LAvccwkQIECAAIHjAvqrRmILd42YjiJAIE7AByUuMgUTIECAAAECBAgMCuifB/FdTYAAAQIECBAgQGCZgPljWeCeS4AAAQIECBwX0F81Elu4a8R0FAECcQI+KHGRKZgAAQIECBAgQGBQQP88iO9qAgQIECBAgAABAssEzB/LAvdcAgQIECBA4LiA/qqR2MJdI6ajCBCIE/BBiYtMwQQIECBAgAABAoMC+udBfFcTIECAAAECBAgQWCZg/lgWuOcSIECAAAECxwX0V43EFu4aMR1FgECcgA9KXGQKJkCAAAECBAgQGBTQPw/iu5oAAQIECBAgQIDAMgHzx7LAPZcAAQIECBA4LqC/aiS2cNeI6SgCBOIEfFDiIlMwAQIECBAgQIDAoID+eRDf1QQIECBAgAABAgSWCZg/lgXuuQQIECBAgMBxAf1VI7GFu0ZMRxEgECfggxIXmYIJECBAgAABAgQGBfTPg/iuJkCAAAECBAgQILBMwPyxLHDPJUCAAAECBI4L6K8aiS3cNWI6igCBOAEflLjIFEyAAAECBAgQIDAooH8exHc1AQIECBAgQIAAgWUC5o9lgXsuAQIECBAgcFxAf9VIbOGuEdNRBAjECfigxEWmYAIECBAgQIAAgUEB/fMgvqsJECBAgAABAgQILBMwfywL3HMJECBAgACB4wL6q0ZiC3eNmI4iQCBOwAclLjIFEyBAgAABAgQIDAronwfxXU2AAAECBAgQIEBgmYD5Y1ngnkuAAAECBAgcF9BfNRJbuGvEdBQBAnECPihxkSmYAAECBAgQIEBgUED/PIjvagIECBAgQIAAAQLLBMwfywL3XAIECBAgQOC4gP6qkdjCXSOmowgQiBPwQYmLTMEECBAgQIAAAQKDAvrnQXxXEyBAgAABAgQIEFgmYP5YFrjnEiBAgAABAscF9FeNxBbuGjEdRYBAnIAPSlxkCiZAgAABAgQIEBgU0D8P4ruaAAECBAgQIECAwDIB88eywD2XAAECBAgQOC6gv2oktnDXiOkoAgTiBHxQ4iJTMAECBAgQIECAwKCA/nkQ39UECBAgQIAAAQIElgmYP5YF7rkECBAgQIDAcQH9VSOxhbtGTEcRIBAn4IMSF5mCCRAgQIAAAQIEBgX0z4P4riZAgAABAgQIECCwTMD8sSxwzyVAgAABAgSOC+ivGokt3DViOooAgTgBH5S4yBRMgAABAgQIECAwKKB/HsR3NQECBAgQIECAAIFlAuaPZYF7LgECBAgQIHBcQH/VSGzhrhHTUQQIxAn4oMRFpmACBAgQIECAAIFBAf3zIL6rCRAgQIAAAQIECCwTMH8sC9xzCRAgQIAAgeMC+qtGYgt3jZiOIkAgTsAHJS4yBRMgQIAAAQIECAwK6J8H8V1NgAABAgQIECBAYJmA+WNZ4J5LgAABAgQIHBfQXzUSW7hrxHQUAQJxAj4ocZEpmAABAgQIECBAYFBA/zyI72oCBAgQIECAAAECywTMH8sC91wCBAgQIEDguID+qpHYwl0jpqMIEIgT8EGJi0zBBAgQIECAAAECgwL650F8VxMgQIAAAQIECBBYJmD+WBa45xIgQIAAAQLHBfRXjcQW7hoxHUWAQJyAD0pcZAomQIAAAQIECBAYFNA/D+K7mgABAgQIECBAgMAyAfPHssA9lwABAgQIEDguoL9qJLZw14jpKAIE4gR8UOIiUzABAgQIECBAgMCggP55EN/VBAgQIECAAAECBJYJmD+WBe65BAgQIECAwHEB/VUjsYW7RkxHESAQJ+CDEheZggkQIECAAAECBAYF9M+D+K7+f+3awQ3EMAgEwP67vvf91yIL0wAxs1KMJQgQIECAAAECBAgcE/D+OBa4dgkQIECAAIHnAuarILGFuyCmUgQI1Am4UOoic2ACBAgQIECAAIFBAfPzIL5PEyBAgAABAgQIEDgm4P1xLHDtEiBAgAABAs8FzFdBYgt3QUylCBCoE3Ch1EXmwAQIECBAgAABAoMC5udBfJ8mQIAAAQIECBAgcEzA++NY4NolQIAAAQIEnguYr4LEFu6CmEoRIFAn4EKpi8yBCRAgQIAAAQIEBgXMz4P4Pk2AAAECBAgQIEDgmID3x7HAtUuAAAECBAg8FzBfBYkt3AUxlSJAoE7AhVIXmQMTIECAAAECBAgMCpifB/F9mgABAgQIECBAgMAxAe+PY4FrlwABAgQIEHguYL4KElu4C2IqRYBAnYALpS4yByZAgAABAgQIEBgUMD8P4vs0AQIECBAgQIAAgWMC3h/HAtcuAQIECBAg8FzAfBUktnAXxFSKAIE6ARdKXWQOTIAAAQIECBAgMChgfh7E92kCBAgQIECAAAECxwS8P44Frl0CBAgQIEDguYD5Kkhs4S6IqRQBAnUCLpS6yByYAAECBAgQIEBgUMD8PIjv0wQIECBAgAABAgSOCXh/HAtcuwQIECBAgMBzAfNVkNjCXRBTKQIE6gRcKHWROTABAgQIECBAgMCggPl5EN+nCRAgQIAAAQIECBwT8P44Frh2CRAgQIAAgecC5qsgsYW7IKZSBAjUCbhQ6iJzYAIECBAgQIAAgUEB8/Mgvk8TIECAAAECBAgQOCbg/XEscO0SIECAAAECzwXMV0FiC3dBTKUIEKgTcKHURebABAgQIECAAAECgwLm50F8nyZAgAABAgQIECBwTMD741jg2iVAgAABAgSeC5ivgsQW7oKYShEgUCfgQqmLzIEJECBAgAABAgQGBczPg/g+TYAAAQIECBAgQOCYgPfHscC1S4AAAQIECDwXMF8FiS3cBTGVIkCgTsCFUheZAxMgQIAAAQIECAwKmJ8H8X2aAAECBAgQIECAwDEB749jgWuXAAECBAgQeC5gvgoSW7gLYipFgECdgAulLjIHJkCAAAECBAgQGBQwPw/i+zQBAgQIECBAgACBYwLeH8cC1y4BAgQIECDwXMB8FSS2cBfEVIoAgToBF0pdZA5MgAABAgQIECAwKGB+HsT3aQIECBAgQIAAAQLHBLw/jgWuXQIECBAgQOC5gPkqSGzhLoipFAECdQIulLrIHJgAAQIECBAgQGBQwPw8iO/TBAgQIECAAAECBI4JeH8cC1y7BAgQIECAwHMB81WQ2MJdEFMpAgTqBFwodZE5MAECBAgQIECAwKCA+XkQ36cJECBAgAABAgQIHBPw/jgWuHYJECBAgACB5wLmqyCxhbsgplIECNQJuFDqInNgAgQIECBAgACBQQHz8yC+TxMgQIAAAQIECBA4JuD9cSxw7RIgQIAAAQLPBcxXQWILd0FMpQgQqBNwodRF5sAECBAgQIAAAQKDAubnQXyfJkCAAAECBAgQIHBMwPvjWODaJUCAAAECBJ4LmK+CxBbugphKESBQJ+BCqYvMgQkQIECAAAECBAYFzM+D+D5NgAABAgQIECBA4JiA98exwLVLgAABAgQIPBcwXwWJLdwFMZUiQKBOwIVSF5kDEyBAgAABAgQIDAqYnwfxfZoAAQIECBAgQIDAMQHvj2OBa5cAAQIECBB4LmC+ChJbuAtiKkWAQJ2AC6UuMgcmQIAAAQIECBAYFDA/D+L7NAECBAgQIECAAIFjAt4fxwLXLgECBAgQIPBcwHwVJLZwF8RUigCBOgEXSl1kDkyAAAECBAgQIDAoYH4exPdpAgQIECBAgAABAscEvD+OBa5dAgQIECBA4LmA+SpIbOEuiKkUAQJ1Ai6UusgcmAABAgQIECBAYFDA/DyI79MECBAgQIAAAQIEjgl4fxwLXLsECBAgQIDAcwHzVZDYwl0QUykCBOoE/i6UgtP7ZxeE5IgECBAgQIAAgcUC5ufF4WqNAAECBAgQIECAwMcEvD8+FojjECBAgAABAvUC5qtghJY3gphKESBQJ+BCqYvMgQkQIECAAAECBAYFzM+D+D5NgAABAgQIECBA4JiA98exwLVLgAABAgQIPBcwXwWJLdwFMZUiQKBOwIVSF5kDEyBAgAABAgQIDAqYnwfxfZoAAQIECBAgQIDAMQHvj2OBa5cAAQIECBB4LmC+ChJbuAtiKkWAQJ2AC6UuMgcmQIAAAQIECBAYFDA/D+L7NAECBAgQIECAAIFjAt4fxwLXLgECBAgQIPBcwHwVJLZwF8RUigABAgQIECBAgAABAgQIECBAgAABAgQIECBAgAABAgQIECBAgAABAgT2Cli425utzggQIECAAAECBAgQIECAAAECBAgQIECAAAECBAgQIECAAAECBAgQIEAgKGDhLoipFAECBAgQIECAAAECBAgQIECAAAECBAgQIECAAAECBAgQIECAAAECBAjsFbBwtzdbnREgQIAAAQIECBAgQIAAAQIECBAgQIAAAQIECBAgQIAAAQIECBAgQIBAUMDCXRBTKQIECBAgQIAAAQIECBAgQIAAAQIECBAgQIAAAQIECBAgQIAAAQIECBDYK2Dhbm+2OiNAgAABAgQIECBAgAABAgQIECBAgAABAgQIECBAgAABAgQIECBAgACBoICFuyCmUgQIECBAgAABAgQIECBAgAABAgQIECBAgAABAgQIECBAgAABAgQIECCwV8DC3d5sdUaAAAECBAgQIECAAAECBAgQIECAAAECBAgQIECAAAECBAgQIECAAAECQQELd0FMpQgQIECAAAECBAgQIECAAAECBAgQIECAAAECBAgQIECAAAECBAgQIEBgr4CFu73Z6owAAQIECBAgQIAAAQIECBAgQIAAAQIECBAgQIAAAQIECBAgQIAAAQIEggIW7oKYShEgQIAAAQIECBAgQIAAAQIECBAgQIAAAQIECBAgQIAAAQIECBAgQIDAXgELd3uz1RkBAgQIECBAgAABAgQIECBAgAABAgQIECBAgAABAgQIECBAgAABAgQIBAUs3AUxlSJAgAABAgQIECBAgAABAgQIECBAgAABAgQIECBAgAABAgQIECBAgACBvQIW7vZmqzMCBAgQIECAAAECBAgQIECAAAECBAgQIECAAAECBAgQIECAAAECBAgQCApYuAtiKkWAAAECBAgQIECAAAECBAgQIECAAAECBAgQIECAAAECBAgQIECAAAECewUs3O3NVmcECBAgQIAAAQIECBAgQIAAAQIECBAgQIAAAQIECBAgQIAAAQIECBAgEBSwcBfEVIoAAQIECBAgQIAAAQIECBAgQIAAAQIECBAgQIAAAQIECBAgQIAAAQIE9gpYuNubrc4IECBAgAABAgQIECBAgAABAgQIECBAgAABAgQIECBAgAABAgQIECBAIChg4S6IqRQBAgQIECBAgAABAgQIECBAgAABAgQIECBAgAABAgQIECBAgAABAgQI7BWwcLc3W50RIECAAAECBAgQIECAAAECBAgQIECAAAECBAgQIECAAAECBAgQIECAQFDAwl0QUykCBAgQIECAAAECBAgQIECAA7KU2QAAA7FJREFUAAECBAgQIECAAAECBAgQIECAAAECBAgQ2Ctg4W5vtjojQIAAAQIECBAgQIAAAQIECBAgQIAAAQIECBAgQIAAAQIECBAgQIAAgaCAhbsgplIECBAgQIAAAQIECBAgQIAAAQIECBAgQIAAAQIECBAgQIAAAQIECBAgsFfAwt3ebHVGgAABAgQIECBAgAABAgQIECBAgAABAgQIECBAgAABAgQIECBAgAABAkEBC3dBTKUIECBAgAABAgQIECBAgAABAgQIECBAgAABAgQIECBAgAABAgQIECBAYK+Ahbu92eqMAAECBAgQIECAAAECBAgQIECAAAECBAgQIECAAAECBAgQIECAAAECBIICFu6CmEoRIECAAAECBAgQIECAAAECBAgQIECAAAECBAgQIECAAAECBAgQIECAwF4BC3d7s9UZAQIECBAgQIAAAQIECBAgQIAAAQIECBAgQIAAAQIECBAgQIAAAQIECAQFLNwFMZUiQIAAAQIECBAgQIAAAQIECBAgQIAAAQIECBAgQIAAAQIECBAgQIAAgb0CFu72ZqszAgQIECBAgAABAgQIECBAgAABAgQIECBAgAABAgQIECBAgAABAgQIEAgKWLgLYipFgAABAgQIECBAgAABAgQIECBAgAABAgQIECBAgAABAgQIECBAgAABAnsFLNztzVZnBAgQIECAAAECBAgQIECAAAECBAgQIECAAAECBAgQIECAAAECBAgQIBAUsHAXxFSKAAECBAgQIECAAAECBAgQIECAAAECBAgQIECAAAECBAgQIECAAAECBPYKWLjbm63OCBAgQIAAAQIECBAgQIAAAQIECBAgQIAAAQIECBAgQIAAAQIECBAgQCAoYOEuiKkUAQIECBAgQIAAAQIECBAgQIAAAQIECBAgQIAAAQIECBAgQIAAAQIECOwVsHC3N1udESBAgAABAgQIECBAgAABAgQIECBAgAABAgQIECBAgAABAgQIECBAgEBQwMJdEFMpAgQIECBAgAABAgQIECBAgAABAgQIECBAgAABAgQIECBAgAABAgQIENgrYOFub7Y6I0CAAAECBAgQIECAAAECBAgQIECAAAECBAgQIECAAAECBAgQIECAAIGggIW7IKZSBAgQIECAAAECBAgQIECAAAECBAgQIECAAAECBAgQIECAAAECBAgQILBXwMLd3mx1RoAAAQIECBAgQIAAAQIECBAgQIAAAQIECBAgQIAAAQIECBAgQIAAAQJBgR/tydBmvXVDgwAAAABJRU5ErkJggg=="/>
          <p:cNvSpPr>
            <a:spLocks noChangeAspect="1" noChangeArrowheads="1"/>
          </p:cNvSpPr>
          <p:nvPr/>
        </p:nvSpPr>
        <p:spPr bwMode="auto">
          <a:xfrm>
            <a:off x="155575" y="-2103438"/>
            <a:ext cx="601027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ata:image/png;base64,iVBORw0KGgoAAAANSUhEUgAACdwAAAc0CAYAAABfp1ZlAAAAAXNSR0IArs4c6QAAOaN0RVh0bXhmaWxlACUzQ214R3JhcGhNb2RlbCUzRSUzQ3Jvb3QlM0UlM0NteENlbGwlMjBpZCUzRCUyMjAlMjIlMkYlM0UlM0NteENlbGwlMjBpZCUzRCUyMjElMjIlMjBwYXJlbnQlM0QlMjIwJTIyJTJGJTNFJTNDbXhDZWxsJTIwaWQlM0QlMjIyJTIyJTIwdmFsdWUlM0QlMjJBZG1pbiUyMiUyMHN0eWxlJTNEJTIyc2hhcGUlM0R1bWxMaWZlbGluZSUzQnBlcmltZXRlciUzRGxpZmVsaW5lUGVyaW1ldGVyJTNCd2hpdGVTcGFjZSUzRHdyYXAlM0JodG1sJTNEMSUzQmNvbnRhaW5lciUzRDAlM0Jkcm9wVGFyZ2V0JTNEMCUzQmNvbGxhcHNpYmxlJTNEMCUzQnJlY3Vyc2l2ZVJlc2l6ZSUzRDAlM0JvdXRsaW5lQ29ubmVjdCUzRDAlM0Jwb3J0Q29uc3RyYWludCUzRGVhc3R3ZXN0JTNCbmV3RWRnZVN0eWxlJTNEJTdCJTI2cXVvdCUzQmVkZ2VTdHlsZSUyNnF1b3QlM0IlM0ElMjZxdW90JTNCZWxib3dFZGdlU3R5bGUlMjZxdW90JTNCJTJDJTI2cXVvdCUzQmVsYm93JTI2cXVvdCUzQiUzQSUyNnF1b3QlM0J2ZXJ0aWNhbCUyNnF1b3QlM0IlMkMlMjZxdW90JTNCY3VydmVkJTI2cXVvdCUzQiUzQTAlMkMlMjZxdW90JTNCcm91bmRlZCUyNnF1b3QlM0IlM0EwJTdEJTNCZmlsbENvbG9yJTNEJTIzRjhDRUNDJTNCJTIyJTIwdmVydGV4JTNEJTIyMSUyMiUyMHBhcmVudCUzRCUyMjElMjIlM0UlM0NteEdlb21ldHJ5JTIweCUzRCUyMjQwJTIyJTIweSUzRCUyMjQwJTIyJTIwd2lkdGglM0QlMjIxMDAlMjIlMjBoZWlnaHQlM0QlMjI0NDAlMjIlMjBhcyUzRCUyMmdlb21ldHJ5JTIyJTJGJTNFJTNDJTJGbXhDZWxsJTNFJTNDbXhDZWxsJTIwaWQlM0QlMjIzJTIyJTIwdmFsdWUlM0QlMjIlMjIlMjBzdHlsZSUzRCUyMmh0bWwlM0QxJTNCcG9pbnRzJTNEJTVCJTVEJTNCcGVyaW1ldGVyJTNEb3J0aG9nb25hbFBlcmltZXRlciUzQm91dGxpbmVDb25uZWN0JTNEMCUzQnRhcmdldFNoYXBlcyUzRHVtbExpZmVsaW5lJTNCcG9ydENvbnN0cmFpbnQlM0RlYXN0d2VzdCUzQm5ld0VkZ2VTdHlsZSUzRCU3QiUyNnF1b3QlM0JlZGdlU3R5bGUlMjZxdW90JTNCJTNBJTI2cXVvdCUzQmVsYm93RWRnZVN0eWxlJTI2cXVvdCUzQiUyQyUyNnF1b3QlM0JlbGJvdyUyNnF1b3QlM0IlM0ElMjZxdW90JTNCdmVydGljYWwlMjZxdW90JTNCJTJDJTI2cXVvdCUzQmN1cnZlZCUyNnF1b3QlM0IlM0EwJTJDJTI2cXVvdCUzQnJvdW5kZWQlMjZxdW90JTNCJTNBMCU3RCUzQiUyMiUyMHZlcnRleCUzRCUyMjElMjIlMjBwYXJlbnQlM0QlMjIyJTIyJTNFJTNDbXhHZW9tZXRyeSUyMHglM0QlMjI0NSUyMiUyMHklM0QlMjI1MCUyMiUyMHdpZHRoJTNEJTIyMTAlMjIlMjBoZWlnaHQlM0QlMjIzOTAlMjIlMjBhcyUzRCUyMmdlb21ldHJ5JTIyJTJGJTNFJTNDJTJGbXhDZWxsJTNFJTNDbXhDZWxsJTIwaWQlM0QlMjI0JTIyJTIwdmFsdWUlM0QlMjIlMjIlMjBzdHlsZSUzRCUyMmh0bWwlM0QxJTNCdmVydGljYWxBbGlnbiUzRGJvdHRvbSUzQnN0YXJ0QXJyb3clM0RvdmFsJTNCZW5kQXJyb3clM0RibG9jayUzQnN0YXJ0U2l6ZSUzRDglM0JlZGdlU3R5bGUlM0RlbGJvd0VkZ2VTdHlsZSUzQmVsYm93JTNEdmVydGljYWwlM0JjdXJ2ZWQlM0QwJTNCcm91bmRlZCUzRDAlM0IlMjIlMjBlZGdlJTNEJTIyMSUyMiUyMHBhcmVudCUzRCUyMjIlMjIlMjB0YXJnZXQlM0QlMjIzJTIyJTNFJTNDbXhHZW9tZXRyeSUyMHJlbGF0aXZlJTNEJTIyMSUyMiUyMGFzJTNEJTIyZ2VvbWV0cnklMjIlM0UlM0NteFBvaW50JTIweCUzRCUyMi0xNSUyMiUyMHklM0QlMjI3MCUyMiUyMGFzJTNEJTIyc291cmNlUG9pbnQlMjIlMkYlM0UlM0MlMkZteEdlb21ldHJ5JTNFJTNDJTJGbXhDZWxsJTNFJTNDbXhDZWxsJTIwaWQlM0QlMjI1JTIyJTIwdmFsdWUlM0QlMjJTaWdudXAlMkZMb2dpbiUyMiUyMHN0eWxlJTNEJTIyc2hhcGUlM0R1bWxMaWZlbGluZSUzQnBlcmltZXRlciUzRGxpZmVsaW5lUGVyaW1ldGVyJTNCd2hpdGVTcGFjZSUzRHdyYXAlM0JodG1sJTNEMSUzQmNvbnRhaW5lciUzRDAlM0Jkcm9wVGFyZ2V0JTNEMCUzQmNvbGxhcHNpYmxlJTNEMCUzQnJlY3Vyc2l2ZVJlc2l6ZSUzRDAlM0JvdXRsaW5lQ29ubmVjdCUzRDAlM0Jwb3J0Q29uc3RyYWludCUzRGVhc3R3ZXN0JTNCbmV3RWRnZVN0eWxlJTNEJTdCJTI2cXVvdCUzQmVkZ2VTdHlsZSUyNnF1b3QlM0IlM0ElMjZxdW90JTNCZWxib3dFZGdlU3R5bGUlMjZxdW90JTNCJTJDJTI2cXVvdCUzQmVsYm93JTI2cXVvdCUzQiUzQSUyNnF1b3QlM0J2ZXJ0aWNhbCUyNnF1b3QlM0IlMkMlMjZxdW90JTNCY3VydmVkJTI2cXVvdCUzQiUzQTAlMkMlMjZxdW90JTNCcm91bmRlZCUyNnF1b3QlM0IlM0EwJTdEJTNCZmlsbENvbG9yJTNEJTIzQTY4MEI4JTNCJTIyJTIwdmVydGV4JTNEJTIyMSUyMiUyMHBhcmVudCUzRCUyMjElMjIlM0UlM0NteEdlb21ldHJ5JTIweCUzRCUyMjIyMCUyMiUyMHklM0QlMjI0MCUyMiUyMHdpZHRoJTNEJTIyMTAwJTIyJTIwaGVpZ2h0JTNEJTIyNDQwJTIyJTIwYXMlM0QlMjJnZW9tZXRyeSUyMiUyRiUzRSUzQyUyRm14Q2VsbCUzRSUzQ214Q2VsbCUyMGlkJTNEJTIyNiUyMiUyMHZhbHVlJTNEJTIyJTIyJTIwc3R5bGUlM0QlMjJodG1sJTNEMSUzQnBvaW50cyUzRCU1QiU1RCUzQnBlcmltZXRlciUzRG9ydGhvZ29uYWxQZXJpbWV0ZXIlM0JvdXRsaW5lQ29ubmVjdCUzRDAlM0J0YXJnZXRTaGFwZXMlM0R1bWxMaWZlbGluZSUzQnBvcnRDb25zdHJhaW50JTNEZWFzdHdlc3QlM0JuZXdFZGdlU3R5bGUlM0QlN0IlMjZxdW90JTNCZWRnZVN0eWxlJTI2cXVvdCUzQiUzQSUyNnF1b3QlM0JlbGJvd0VkZ2VTdHlsZSUyNnF1b3QlM0IlMkMlMjZxdW90JTNCZWxib3clMjZxdW90JTNCJTNBJTI2cXVvdCUzQnZlcnRpY2FsJTI2cXVvdCUzQiUyQyUyNnF1b3QlM0JjdXJ2ZWQlMjZxdW90JTNCJTNBMCUyQyUyNnF1b3QlM0Jyb3VuZGVkJTI2cXVvdCUzQiUzQTAlN0QlM0IlMjIlMjB2ZXJ0ZXglM0QlMjIxJTIyJTIwcGFyZW50JTNEJTIyNSUyMiUzRSUzQ214R2VvbWV0cnklMjB4JTNEJTIyNDUlMjIlMjB5JTNEJTIyODAlMjIlMjB3aWR0aCUzRCUyMjEwJTIyJTIwaGVpZ2h0JTNEJTIyMzYwJTIyJTIwYXMlM0QlMjJnZW9tZXRyeSUyMiUyRiUzRSUzQyUyRm14Q2VsbCUzRSUzQ214Q2VsbCUyMGlkJTNEJTIyNyUyMiUyMHZhbHVlJTNEJTIyJTIyJTIwc3R5bGUlM0QlMjJodG1sJTNEMSUzQnBvaW50cyUzRCU1QiU1RCUzQnBlcmltZXRlciUzRG9ydGhvZ29uYWxQZXJpbWV0ZXIlM0JvdXRsaW5lQ29ubmVjdCUzRDAlM0J0YXJnZXRTaGFwZXMlM0R1bWxMaWZlbGluZSUzQnBvcnRDb25zdHJhaW50JTNEZWFzdHdlc3QlM0JuZXdFZGdlU3R5bGUlM0QlN0IlMjZxdW90JTNCZWRnZVN0eWxlJTI2cXVvdCUzQiUzQSUyNnF1b3QlM0JlbGJvd0VkZ2VTdHlsZSUyNnF1b3QlM0IlMkMlMjZxdW90JTNCZWxib3clMjZxdW90JTNCJTNBJTI2cXVvdCUzQnZlcnRpY2FsJTI2cXVvdCUzQiUyQyUyNnF1b3QlM0JjdXJ2ZWQlMjZxdW90JTNCJTNBMCUyQyUyNnF1b3QlM0Jyb3VuZGVkJTI2cXVvdCUzQiUzQTAlN0QlM0JmaWxsQ29sb3IlM0QlMjNBNjgwQjglM0IlMjIlMjB2ZXJ0ZXglM0QlMjIxJTIyJTIwcGFyZW50JTNEJTIyNSUyMiUzRSUzQ214R2VvbWV0cnklMjB4JTNEJTIyNDUlMjIlMjB5JTNEJTIyNTAlMjIlMjB3aWR0aCUzRCUyMjEwJTIyJTIwaGVpZ2h0JTNEJTIyNzAlMjIlMjBhcyUzRCUyMmdlb21ldHJ5JTIyJTJGJTNFJTNDJTJGbXhDZWxsJTNFJTNDbXhDZWxsJTIwaWQlM0QlMjI4JTIyJTIwdmFsdWUlM0QlMjIlMjIlMjBzdHlsZSUzRCUyMmh0bWwlM0QxJTNCdmVydGljYWxBbGlnbiUzRGJvdHRvbSUzQmVuZEFycm93JTNEYmxvY2slM0JlZGdlU3R5bGUlM0RlbGJvd0VkZ2VTdHlsZSUzQmVsYm93JTNEdmVydGljYWwlM0JjdXJ2ZWQlM0QwJTNCcm91bmRlZCUzRDAlM0IlMjIlMjBlZGdlJTNEJTIyMSUyMiUyMHNvdXJjZSUzRCUyMjMlMjIlMjB0YXJnZXQlM0QlMjI2JTIyJTIwcGFyZW50JTNEJTIyMSUyMiUzRSUzQ214R2VvbWV0cnklMjByZWxhdGl2ZSUzRCUyMjElMjIlMjBhcyUzRCUyMmdlb21ldHJ5JTIyJTNFJTNDbXhQb2ludCUyMHglM0QlMjIxOTUlMjIlMjB5JTNEJTIyMTMwJTIyJTIwYXMlM0QlMjJzb3VyY2VQb2ludCUyMiUyRiUzRSUzQ0FycmF5JTIwYXMlM0QlMjJwb2ludHMlMjIlM0UlM0NteFBvaW50JTIweCUzRCUyMjE4MCUyMiUyMHklM0QlMjIxMjAlMjIlMkYlM0UlM0MlMkZBcnJheSUzRSUzQyUyRm14R2VvbWV0cnklM0UlM0MlMkZteENlbGwlM0UlM0NteENlbGwlMjBpZCUzRCUyMjklMjIlMjB2YWx1ZSUzRCUyMlJvb21zJTIyJTIwc3R5bGUlM0QlMjJzaGFwZSUzRHVtbExpZmVsaW5lJTNCcGVyaW1ldGVyJTNEbGlmZWxpbmVQZXJpbWV0ZXIlM0J3aGl0ZVNwYWNlJTNEd3JhcCUzQmh0bWwlM0QxJTNCY29udGFpbmVyJTNEMCUzQmRyb3BUYXJnZXQlM0QwJTNCY29sbGFwc2libGUlM0QwJTNCcmVjdXJzaXZlUmVzaXplJTNEMCUzQm91dGxpbmVDb25uZWN0JTNEMCUzQnBvcnRDb25zdHJhaW50JTNEZWFzdHdlc3QlM0JuZXdFZGdlU3R5bGUlM0QlN0IlMjZxdW90JTNCZWRnZVN0eWxlJTI2cXVvdCUzQiUzQSUyNnF1b3QlM0JlbGJvd0VkZ2VTdHlsZSUyNnF1b3QlM0IlMkMlMjZxdW90JTNCZWxib3clMjZxdW90JTNCJTNBJTI2cXVvdCUzQnZlcnRpY2FsJTI2cXVvdCUzQiUyQyUyNnF1b3QlM0JjdXJ2ZWQlMjZxdW90JTNCJTNBMCUyQyUyNnF1b3QlM0Jyb3VuZGVkJTI2cXVvdCUzQiUzQTAlN0QlM0JmaWxsQ29sb3IlM0QlMjNGRkQ5NjYlM0IlMjIlMjB2ZXJ0ZXglM0QlMjIxJTIyJTIwcGFyZW50JTNEJTIyMSUyMiUzRSUzQ214R2VvbWV0cnklMjB4JTNEJTIyNDIwJTIyJTIweSUzRCUyMjQwJTIyJTIwd2lkdGglM0QlMjIxMDAlMjIlMjBoZWlnaHQlM0QlMjI0MTAlMjIlMjBhcyUzRCUyMmdlb21ldHJ5JTIyJTJGJTNFJTNDJTJGbXhDZWxsJTNFJTNDbXhDZWxsJTIwaWQlM0QlMjIxMCUyMiUyMHZhbHVlJTNEJTIyJTIyJTIwc3R5bGUlM0QlMjJodG1sJTNEMSUzQnBvaW50cyUzRCU1QiU1RCUzQnBlcmltZXRlciUzRG9ydGhvZ29uYWxQZXJpbWV0ZXIlM0JvdXRsaW5lQ29ubmVjdCUzRDAlM0J0YXJnZXRTaGFwZXMlM0R1bWxMaWZlbGluZSUzQnBvcnRDb25zdHJhaW50JTNEZWFzdHdlc3QlM0JuZXdFZGdlU3R5bGUlM0QlN0IlMjZxdW90JTNCZWRnZVN0eWxlJTI2cXVvdCUzQiUzQSUyNnF1b3QlM0JlbGJvd0VkZ2VTdHlsZSUyNnF1b3QlM0IlMkMlMjZxdW90JTNCZWxib3clMjZxdW90JTNCJTNBJTI2cXVvdCUzQnZlcnRpY2FsJTI2cXVvdCUzQiUyQyUyNnF1b3QlM0JjdXJ2ZWQlMjZxdW90JTNCJTNBMCUyQyUyNnF1b3QlM0Jyb3VuZGVkJTI2cXVvdCUzQiUzQTAlN0QlM0IlMjIlMjB2ZXJ0ZXglM0QlMjIxJTIyJTIwcGFyZW50JTNEJTIyOSUyMiUzRSUzQ214R2VvbWV0cnklMjB4JTNEJTIyNDUlMjIlMjB5JTNEJTIyNTAlMjIlMjB3aWR0aCUzRCUyMjEwJTIyJTIwaGVpZ2h0JTNEJTIyMzkwJTIyJTIwYXMlM0QlMjJnZW9tZXRyeSUyMiUyRiUzRSUzQyUyRm14Q2VsbCUzRSUzQ214Q2VsbCUyMGlkJTNEJTIyMTElMjIlMjB2YWx1ZSUzRCUyMiUyMiUyMHN0eWxlJTNEJTIyaHRtbCUzRDElM0Jwb2ludHMlM0QlNUIlNUQlM0JwZXJpbWV0ZXIlM0RvcnRob2dvbmFsUGVyaW1ldGVyJTNCb3V0bGluZUNvbm5lY3QlM0QwJTNCdGFyZ2V0U2hhcGVzJTNEdW1sTGlmZWxpbmUlM0Jwb3J0Q29uc3RyYWludCUzRGVhc3R3ZXN0JTNCbmV3RWRnZVN0eWxlJTNEJTdCJTI2cXVvdCUzQmVkZ2VTdHlsZSUyNnF1b3QlM0IlM0ElMjZxdW90JTNCZWxib3dFZGdlU3R5bGUlMjZxdW90JTNCJTJDJTI2cXVvdCUzQmVsYm93JTI2cXVvdCUzQiUzQSUyNnF1b3QlM0J2ZXJ0aWNhbCUyNnF1b3QlM0IlMkMlMjZxdW90JTNCY3VydmVkJTI2cXVvdCUzQiUzQTAlMkMlMjZxdW90JTNCcm91bmRlZCUyNnF1b3QlM0IlM0EwJTdEJTNCZmlsbENvbG9yJTNEJTIzRkZEOTY2JTNCJTIyJTIwdmVydGV4JTNEJTIyMSUyMiUyMHBhcmVudCUzRCUyMjklMjIlM0UlM0NteEdlb21ldHJ5JTIweCUzRCUyMjQ1JTIyJTIweSUzRCUyMjEyMCUyMiUyMHdpZHRoJTNEJTIyMTAlMjIlMjBoZWlnaHQlM0QlMjI3MCUyMiUyMGFzJTNEJTIyZ2VvbWV0cnklMjIlMkYlM0UlM0MlMkZteENlbGwlM0UlM0NteENlbGwlMjBpZCUzRCUyMjEyJTIyJTIwdmFsdWUlM0QlMjIlMjIlMjBzdHlsZSUzRCUyMmh0bWwlM0QxJTNCcG9pbnRzJTNEJTVCJTVEJTNCcGVyaW1ldGVyJTNEb3J0aG9nb25hbFBlcmltZXRlciUzQm91dGxpbmVDb25uZWN0JTNEMCUzQnRhcmdldFNoYXBlcyUzRHVtbExpZmVsaW5lJTNCcG9ydENvbnN0cmFpbnQlM0RlYXN0d2VzdCUzQm5ld0VkZ2VTdHlsZSUzRCU3QiUyNnF1b3QlM0JlZGdlU3R5bGUlMjZxdW90JTNCJTNBJTI2cXVvdCUzQmVsYm93RWRnZVN0eWxlJTI2cXVvdCUzQiUyQyUyNnF1b3QlM0JlbGJvdyUyNnF1b3QlM0IlM0ElMjZxdW90JTNCdmVydGljYWwlMjZxdW90JTNCJTJDJTI2cXVvdCUzQmN1cnZlZCUyNnF1b3QlM0IlM0EwJTJDJTI2cXVvdCUzQnJvdW5kZWQlMjZxdW90JTNCJTNBMCU3RCUzQmZpbGxDb2xvciUzRCUyM0ZGRDk2NiUzQiUyMiUyMHZlcnRleCUzRCUyMjElMjIlMjBwYXJlbnQlM0QlMjI5JTIyJTNFJTNDbXhHZW9tZXRyeSUyMHglM0QlMjI0NSUyMiUyMHklM0QlMjIyMTAlMjIlMjB3aWR0aCUzRCUyMjEwJTIyJTIwaGVpZ2h0JTNEJTIyODAlMjIlMjBhcyUzRCUyMmdlb21ldHJ5JTIyJTJGJTNFJTNDJTJGbXhDZWxsJTNFJTNDbXhDZWxsJTIwaWQlM0QlMjIxMyUyMiUyMHZhbHVlJTNEJTIyJTIyJTIwc3R5bGUlM0QlMjJodG1sJTNEMSUzQnBvaW50cyUzRCU1QiU1RCUzQnBlcmltZXRlciUzRG9ydGhvZ29uYWxQZXJpbWV0ZXIlM0JvdXRsaW5lQ29ubmVjdCUzRDAlM0J0YXJnZXRTaGFwZXMlM0R1bWxMaWZlbGluZSUzQnBvcnRDb25zdHJhaW50JTNEZWFzdHdlc3QlM0JuZXdFZGdlU3R5bGUlM0QlN0IlMjZxdW90JTNCZWRnZVN0eWxlJTI2cXVvdCUzQiUzQSUyNnF1b3QlM0JlbGJvd0VkZ2VTdHlsZSUyNnF1b3QlM0IlMkMlMjZxdW90JTNCZWxib3clMjZxdW90JTNCJTNBJTI2cXVvdCUzQnZlcnRpY2FsJTI2cXVvdCUzQiUyQyUyNnF1b3QlM0JjdXJ2ZWQlMjZxdW90JTNCJTNBMCUyQyUyNnF1b3QlM0Jyb3VuZGVkJTI2cXVvdCUzQiUzQTAlN0QlM0IlMjIlMjB2ZXJ0ZXglM0QlMjIxJTIyJTIwcGFyZW50JTNEJTIyMSUyMiUzRSUzQ214R2VvbWV0cnklMjB4JTNEJTIyNjE1JTIyJTIweSUzRCUyMjkwJTIyJTIwd2lkdGglM0QlMjIxMCUyMiUyMGhlaWdodCUzRCUyMjM5MCUyMiUyMGFzJTNEJTIyZ2VvbWV0cnklMjIlMkYlM0UlM0MlMkZteENlbGwlM0UlM0NteENlbGwlMjBpZCUzRCUyMjE0JTIyJTIwdmFsdWUlM0QlMjIlMjIlMjBzdHlsZSUzRCUyMmh0bWwlM0QxJTNCcG9pbnRzJTNEJTVCJTVEJTNCcGVyaW1ldGVyJTNEb3J0aG9nb25hbFBlcmltZXRlciUzQm91dGxpbmVDb25uZWN0JTNEMCUzQnRhcmdldFNoYXBlcyUzRHVtbExpZmVsaW5lJTNCcG9ydENvbnN0cmFpbnQlM0RlYXN0d2VzdCUzQm5ld0VkZ2VTdHlsZSUzRCU3QiUyNnF1b3QlM0JlZGdlU3R5bGUlMjZxdW90JTNCJTNBJTI2cXVvdCUzQmVsYm93RWRnZVN0eWxlJTI2cXVvdCUzQiUyQyUyNnF1b3QlM0JlbGJvdyUyNnF1b3QlM0IlM0ElMjZxdW90JTNCdmVydGljYWwlMjZxdW90JTNCJTJDJTI2cXVvdCUzQmN1cnZlZCUyNnF1b3QlM0IlM0EwJTJDJTI2cXVvdCUzQnJvdW5kZWQlMjZxdW90JTNCJTNBMCU3RCUzQmZpbGxDb2xvciUzRCUyM0Y3OTQzMSUzQiUyMiUyMHZlcnRleCUzRCUyMjElMjIlMjBwYXJlbnQlM0QlMjIxJTIyJTNFJTNDbXhHZW9tZXRyeSUyMHglM0QlMjI2MTUlMjIlMjB5JTNEJTIyMzIwJTIyJTIwd2lkdGglM0QlMjIxMCUyMiUyMGhlaWdodCUzRCUyMjExMCUyMiUyMGFzJTNEJTIyZ2VvbWV0cnklMjIlMkYlM0UlM0MlMkZteENlbGwlM0UlM0NteENlbGwlMjBpZCUzRCUyMjE1JTIyJTIwdmFsdWUlM0QlMjJTaWdudXAlMkZMb2dpbiUyMFBhZ2U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EyMCUyMiUyMHklM0QlMjI5MCUyMiUyMHdpZHRoJTNEJTIyMTIwJTIyJTIwaGVpZ2h0JTNEJTIyMzAlMjIlMjBhcyUzRCUyMmdlb21ldHJ5JTIyJTJGJTNFJTNDJTJGbXhDZWxsJTNFJTNDbXhDZWxsJTIwaWQlM0QlMjIxNiUyMiUyMHZhbHVlJTNEJTIyJTIyJTIwc3R5bGUlM0QlMjJlbmRBcnJvdyUzRGNsYXNzaWMlM0JodG1sJTNEMSUzQnJvdW5kZWQlM0QwJTNCJTIyJTIwZWRnZSUzRCUyMjElMjIlMjBwYXJlbnQlM0QlMjIxJTIyJTNFJTNDbXhHZW9tZXRyeSUyMHdpZHRoJTNEJTIyNTAlMjIlMjBoZWlnaHQlM0QlMjI1MCUyMiUyMHJlbGF0aXZlJTNEJTIyMSUyMiUyMGFzJTNEJTIyZ2VvbWV0cnklMjIlM0UlM0NteFBvaW50JTIweCUzRCUyMjI2MCUyMiUyMHklM0QlMjIxNTAlMjIlMjBhcyUzRCUyMnNvdXJjZVBvaW50JTIyJTJGJTNFJTNDbXhQb2ludCUyMHglM0QlMjIxMDAlMjIlMjB5JTNEJTIyMTUwJTIyJTIwYXMlM0QlMjJ0YXJnZXRQb2ludCUyMiUyRiUzRSUzQ0FycmF5JTIwYXMlM0QlMjJwb2ludHMlMjIlM0UlM0NteFBvaW50JTIweCUzRCUyMjE4MCUyMiUyMHklM0QlMjIxNTAlMjIlMkYlM0UlM0MlMkZBcnJheSUzRSUzQyUyRm14R2VvbWV0cnklM0UlM0MlMkZteENlbGwlM0UlM0NteENlbGwlMjBpZCUzRCUyMjE3JTIyJTIwdmFsdWUlM0QlMjJSZXR1cm4lMjBTdGF0dXM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EyMCUyMiUyMHklM0QlMjIxMjUlMjIlMjB3aWR0aCUzRCUyMjEwMCUyMiUyMGhlaWdodCUzRCUyMjMwJTIyJTIwYXMlM0QlMjJnZW9tZXRyeSUyMiUyRiUzRSUzQyUyRm14Q2VsbCUzRSUzQ214Q2VsbCUyMGlkJTNEJTIyMTglMjIlMjB2YWx1ZSUzRCUyMiUyMiUyMHN0eWxlJTNEJTIyZW5kQXJyb3clM0RjbGFzc2ljJTNCaHRtbCUzRDElM0Jyb3VuZGVkJTNEMCUzQmZpbGxDb2xvciUzRCUyMzY3QUI5RiUzQiUyMiUyMGVkZ2UlM0QlMjIxJTIyJTIwcGFyZW50JTNEJTIyMSUyMiUzRSUzQ214R2VvbWV0cnklMjB3aWR0aCUzRCUyMjUwJTIyJTIwaGVpZ2h0JTNEJTIyNTAlMjIlMjByZWxhdGl2ZSUzRCUyMjElMjIlMjBhcyUzRCUyMmdlb21ldHJ5JTIyJTNFJTNDbXhQb2ludCUyMHglM0QlMjIxMDAlMjIlMjB5JTNEJTIyMTgwJTIyJTIwYXMlM0QlMjJzb3VyY2VQb2ludCUyMiUyRiUzRSUzQ214UG9pbnQlMjB4JTNEJTIyNDYwJTIyJTIweSUzRCUyMjE4MCUyMiUyMGFzJTNEJTIydGFyZ2V0UG9pbnQlMjIlMkYlM0UlM0MlMkZteEdlb21ldHJ5JTNFJTNDJTJGbXhDZWxsJTNFJTNDbXhDZWxsJTIwaWQlM0QlMjIxOSUyMiUyMHZhbHVlJTNEJTIyU2VhcmNoJTIwUm9vbXM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0MCUyMiUyMHklM0QlMjIxNTUlMjIlMjB3aWR0aCUzRCUyMjEwMCUyMiUyMGhlaWdodCUzRCUyMjMwJTIyJTIwYXMlM0QlMjJnZW9tZXRyeSUyMiUyRiUzRSUzQyUyRm14Q2VsbCUzRSUzQ214Q2VsbCUyMGlkJTNEJTIyMjAlMjIlMjB2YWx1ZSUzRCUyMiUyMiUyMHN0eWxlJTNEJTIyZW5kQXJyb3clM0RjbGFzc2ljJTNCaHRtbCUzRDElM0Jyb3VuZGVkJTNEMCUzQmZpbGxDb2xvciUzRCUyM0VBNkI2NiUzQiUyMiUyMGVkZ2UlM0QlMjIxJTIyJTIwcGFyZW50JTNEJTIyMSUyMiUzRSUzQ214R2VvbWV0cnklMjB3aWR0aCUzRCUyMjUwJTIyJTIwaGVpZ2h0JTNEJTIyNTAlMjIlMjByZWxhdGl2ZSUzRCUyMjElMjIlMjBhcyUzRCUyMmdlb21ldHJ5JTIyJTNFJTNDbXhQb2ludCUyMHglM0QlMjI0NjAlMjIlMjB5JTNEJTIyMjIwJTIyJTIwYXMlM0QlMjJzb3VyY2VQb2ludCUyMiUyRiUzRSUzQ214UG9pbnQlMjB4JTNEJTIyMTAwJTIyJTIweSUzRCUyMjIyMCUyMiUyMGFzJTNEJTIydGFyZ2V0UG9pbnQlMjIlMkYlM0UlM0NBcnJheSUyMGFzJTNEJTIycG9pbnRzJTIyJTNFJTNDbXhQb2ludCUyMHglM0QlMjIzMjAlMjIlMjB5JTNEJTIyMjIwJTIyJTJGJTNFJTNDJTJGQXJyYXklM0UlM0MlMkZteEdlb21ldHJ5JTNFJTNDJTJGbXhDZWxsJTNFJTNDbXhDZWxsJTIwaWQlM0QlMjIyMSUyMiUyMHZhbHVlJTNEJTIyUmV0dXJuJTIwU3RhdHVz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xMzAlMjIlMjB5JTNEJTIyMTk1JTIyJTIwd2lkdGglM0QlMjIxMDAlMjIlMjBoZWlnaHQlM0QlMjIzMCUyMiUyMGFzJTNEJTIyZ2VvbWV0cnklMjIlMkYlM0UlM0MlMkZteENlbGwlM0UlM0NteENlbGwlMjBpZCUzRCUyMjIyJTIyJTIwdmFsdWUlM0QlMjIlMjIlMjBzdHlsZSUzRCUyMmVuZEFycm93JTNEY2xhc3NpYyUzQmh0bWwlM0QxJTNCcm91bmRlZCUzRDAlM0IlMjIlMjBlZGdlJTNEJTIyMSUyMiUyMHRhcmdldCUzRCUyMjEyJTIyJTIwcGFyZW50JTNEJTIyMSUyMiUzRSUzQ214R2VvbWV0cnklMjB3aWR0aCUzRCUyMjUwJTIyJTIwaGVpZ2h0JTNEJTIyNTAlMjIlMjByZWxhdGl2ZSUzRCUyMjElMjIlMjBhcyUzRCUyMmdlb21ldHJ5JTIyJTNFJTNDbXhQb2ludCUyMHglM0QlMjIxMDAlMjIlMjB5JTNEJTIyMjcwJTIyJTIwYXMlM0QlMjJzb3VyY2VQb2ludCUyMiUyRiUzRSUzQ214UG9pbnQlMjB4JTNEJTIyNTUwJTIyJTIweSUzRCUyMjI3MCUyMiUyMGFzJTNEJTIydGFyZ2V0UG9pbnQlMjIlMkYlM0UlM0NBcnJheSUyMGFzJTNEJTIycG9pbnRzJTIyJTNFJTNDbXhQb2ludCUyMHglM0QlMjIzMzAlMjIlMjB5JTNEJTIyMjcwJTIyJTJGJTNFJTNDJTJGQXJyYXklM0UlM0MlMkZteEdlb21ldHJ5JTNFJTNDJTJGbXhDZWxsJTNFJTNDbXhDZWxsJTIwaWQlM0QlMjIyMyUyMiUyMHZhbHVlJTNEJTIyUmVzZXJ2ZSUyMFJvb21z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zMTAlMjIlMjB5JTNEJTIyMjQwJTIyJTIwd2lkdGglM0QlMjIxMTAlMjIlMjBoZWlnaHQlM0QlMjIzMCUyMiUyMGFzJTNEJTIyZ2VvbWV0cnklMjIlMkYlM0UlM0MlMkZteENlbGwlM0UlM0NteENlbGwlMjBpZCUzRCUyMjI0JTIyJTIwdmFsdWUlM0QlMjIlMjIlMjBzdHlsZSUzRCUyMmVuZEFycm93JTNEY2xhc3NpYyUzQmh0bWwlM0QxJTNCcm91bmRlZCUzRDAlM0IlMjIlMjBlZGdlJTNEJTIyMSUyMiUyMHBhcmVudCUzRCUyMjElMjIlM0UlM0NteEdlb21ldHJ5JTIwd2lkdGglM0QlMjI1MCUyMiUyMGhlaWdodCUzRCUyMjUwJTIyJTIwcmVsYXRpdmUlM0QlMjIxJTIyJTIwYXMlM0QlMjJnZW9tZXRyeSUyMiUzRSUzQ214UG9pbnQlMjB4JTNEJTIyNDYwJTIyJTIweSUzRCUyMjMwMCUyMiUyMGFzJTNEJTIyc291cmNlUG9pbnQlMjIlMkYlM0UlM0NteFBvaW50JTIweCUzRCUyMjEwMCUyMiUyMHklM0QlMjIzMDAlMjIlMjBhcyUzRCUyMnRhcmdldFBvaW50JTIyJTJGJTNFJTNDQXJyYXklMjBhcyUzRCUyMnBvaW50cyUyMiUzRSUzQ214UG9pbnQlMjB4JTNEJTIyNDUwJTIyJTIweSUzRCUyMjMwMCUyMiUyRiUzRSUzQ214UG9pbnQlMjB4JTNEJTIyMzMwJTIyJTIweSUzRCUyMjMwMCUyMiUyRiUzRSUzQyUyRkFycmF5JTNFJTNDJTJGbXhHZW9tZXRyeSUzRSUzQyUyRm14Q2VsbCUzRSUzQ214Q2VsbCUyMGlkJTNEJTIyMjUlMjIlMjB2YWx1ZSUzRCUyMlJldHVybiUyNmFtcCUzQm5ic3A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E0MCUyMiUyMHklM0QlMjIyNzUlMjIlMjB3aWR0aCUzRCUyMjYwJTIyJTIwaGVpZ2h0JTNEJTIyMzAlMjIlMjBhcyUzRCUyMmdlb21ldHJ5JTIyJTJGJTNFJTNDJTJGbXhDZWxsJTNFJTNDbXhDZWxsJTIwaWQlM0QlMjIyNiUyMiUyMHZhbHVlJTNEJTIyJTIyJTIwc3R5bGUlM0QlMjJlbmRBcnJvdyUzRGNsYXNzaWMlM0JodG1sJTNEMSUzQnJvdW5kZWQlM0QwJTNCJTIyJTIwZWRnZSUzRCUyMjElMjIlMjBzb3VyY2UlM0QlMjIzJTIyJTIwcGFyZW50JTNEJTIyMSUyMiUzRSUzQ214R2VvbWV0cnklMjB3aWR0aCUzRCUyMjUwJTIyJTIwaGVpZ2h0JTNEJTIyNTAlMjIlMjByZWxhdGl2ZSUzRCUyMjElMjIlMjBhcyUzRCUyMmdlb21ldHJ5JTIyJTNFJTNDbXhQb2ludCUyMHglM0QlMjIzOTAlMjIlMjB5JTNEJTIyMjYwJTIyJTIwYXMlM0QlMjJzb3VyY2VQb2ludCUyMiUyRiUzRSUzQ214UG9pbnQlMjB4JTNEJTIyNjEwJTIyJTIweSUzRCUyMjM1MCUyMiUyMGFzJTNEJTIydGFyZ2V0UG9pbnQlMjIlMkYlM0UlM0NBcnJheSUyMGFzJTNEJTIycG9pbnRzJTIyJTNFJTNDbXhQb2ludCUyMHglM0QlMjIzMzAlMjIlMjB5JTNEJTIyMzUwJTIyJTJGJTNFJTNDbXhQb2ludCUyMHglM0QlMjI1MDAlMjIlMjB5JTNEJTIyMzUwJTIyJTJGJTNFJTNDJTJGQXJyYXklM0UlM0MlMkZteEdlb21ldHJ5JTNFJTNDJTJGbXhDZWxsJTNFJTNDbXhDZWxsJTIwaWQlM0QlMjIyNyUyMiUyMHZhbHVlJTNEJTIyR2VuZXJhdGUlMjBCaWxscyUyMiUyMHN0eWxlJTNEJTIydGV4dCUzQmh0bWwlM0QxJTNCYWxpZ24lM0RjZW50ZXIlM0J2ZXJ0aWNhbEFsaWduJTNEbWlkZGxlJTNCcmVzaXphYmxlJTNEMCUzQnBvaW50cyUzRCU1QiU1RCUzQmF1dG9zaXplJTNEMSUzQnN0cm9rZUNvbG9yJTNEbm9uZSUzQmZpbGxDb2xvciUzRG5vbmUlM0IlMjIlMjB2ZXJ0ZXglM0QlMjIxJTIyJTIwcGFyZW50JTNEJTIyMSUyMiUzRSUzQ214R2VvbWV0cnklMjB4JTNEJTIyNDkwJTIyJTIweSUzRCUyMjMyMCUyMiUyMHdpZHRoJTNEJTIyMTAwJTIyJTIwaGVpZ2h0JTNEJTIyMzAlMjIlMjBhcyUzRCUyMmdlb21ldHJ5JTIyJTJGJTNFJTNDJTJGbXhDZWxsJTNFJTNDbXhDZWxsJTIwaWQlM0QlMjIyOCUyMiUyMHZhbHVlJTNEJTIyJTIyJTIwc3R5bGUlM0QlMjJlbmRBcnJvdyUzRGNsYXNzaWMlM0JodG1sJTNEMSUzQnJvdW5kZWQlM0QwJTNCJTIyJTIwZWRnZSUzRCUyMjElMjIlMjBwYXJlbnQlM0QlMjIxJTIyJTNFJTNDbXhHZW9tZXRyeSUyMHdpZHRoJTNEJTIyNTAlMjIlMjBoZWlnaHQlM0QlMjI1MCUyMiUyMHJlbGF0aXZlJTNEJTIyMSUyMiUyMGFzJTNEJTIyZ2VvbWV0cnklMjIlM0UlM0NteFBvaW50JTIweCUzRCUyMjYxMCUyMiUyMHklM0QlMjI0MDAlMjIlMjBhcyUzRCUyMnNvdXJjZVBvaW50JTIyJTJGJTNFJTNDbXhQb2ludCUyMHglM0QlMjIxMTAlMjIlMjB5JTNEJTIyNDAwJTIyJTIwYXMlM0QlMjJ0YXJnZXRQb2ludCUyMiUyRiUzRSUzQ0FycmF5JTIwYXMlM0QlMjJwb2ludHMlMjIlM0UlM0NteFBvaW50JTIweCUzRCUyMjM0MCUyMiUyMHklM0QlMjI0MDAlMjIlMkYlM0UlM0MlMkZBcnJheSUzRSUzQyUyRm14R2VvbWV0cnklM0UlM0MlMkZteENlbGwlM0UlM0NteENlbGwlMjBpZCUzRCUyMjI5JTIyJTIwdmFsdWUlM0QlMjJSZXR1cm4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E1MCUyMiUyMHklM0QlMjIzNzAlMjIlMjB3aWR0aCUzRCUyMjYwJTIyJTIwaGVpZ2h0JTNEJTIyMzAlMjIlMjBhcyUzRCUyMmdlb21ldHJ5JTIyJTJGJTNFJTNDJTJGbXhDZWxsJTNFJTNDJTJGcm9vdCUzRSUzQyUyRm14R3JhcGhNb2RlbCUzRWFPnfwAACAASURBVHhe7N13eBTVGsfxV6pIFQEpSu+9Q+ihWJBepCgqiIIIKEVKABGQqvSiIIKKCNIUVBSQIlV67x3pvfdynzO52WQ3u9nZJLOZmf3O89w/TM6cec/nnXgT88s5TwkXAggggAACCCCAAAIIIIAAAggggAACCCCAAAIIIIAAAggggAACCCCAAAIIIIAAAgh4FXjK6wgGIIAAAggggAACCCCAAAIIIIAAAggggAACCCCAAAIIIIAAAggggAACCCCAAAIIIICAELjjJUAAAQQQQAABBBBAAAEEEEAAAQQQQAABBBBAAAEEEEAAAQQQQAABBBBAAAEEEEBAhwCBOx1IDEEAAQQQQAABBBBAAAEEEEAAAQQQQAABBBBAAAEEEEAAAQQQQAABBBBAAAEEEECAwB3vAAIIIIAAAggggAACCCCAAAIIIIAAAggggAACCCCAAAIIIIAAAggggAACCCCAAAI6BAjc6UBiCAIIIIAAAggggAACCCCAAAIIIIAAAggggAACCCCAAAIIIIAAAggggAACCCCAAAIE7ngHEEAAAQQQQAABBBBAAAEEEEAAAQQQQAABBBBAAAEEEEAAAQQQQAABBBBAAAEEENAhQOBOBxJDEEAAAQQQQAABBBBAAAEEEEAAAQQQQAABBBBAAAEEEEAAAQQQQAABBBBAAAEEECBwxzuAAAIIIIAAAggggAACCCCAAAIIIIAAAggggAACCCCAAAIIIIAAAggggAACCCCAgA4BAnc6kBiCAAIIIIAAAggggAACCCCAAAIIIIAAAggggAACCCCAAAIIIIAAAggggAACCCCAAIE73gEEEEAAAQQQQAABBBBAAAEEEEAAAQQQQAABBBBAAAEEEEAAAQQQQAABBBBAAAEEdAgQuNOBxBAEEEAAAQQQQAABBBBAAAEEEEAAAQQQQAABBBBAAAEEEEAAAQQQQAABBBBAAAEECNzxDiCAAAIIIIAAAggggAACCCCAAAIIIIAAAggggAACCCCAAAIIIIAAAggggAACCCCgQ4DAnQ4khiCAAAIIIIAAAggggAACCCCAAAIIIIAAAggggAACCCCAAAIIIIAAAggggAACCCBA4I53AAEEEEAAAQQQQAABBBBAAAEEEEAAAQQQQAABBBBAAAEEEEAAAQQQQAABBBBAAAEdAgTudCAxBAEEEEAAAQQQQAABBBBAAAEEEEAAAQQQQAABBBBAAAEEEEAAAQQQQAABBBBAAAECd7wDCCCAAAIIIIAAAggggAACCCCAAAIIIIAAAggggAACCCCAAAIIIIAAAggggAACCOgQIHCnA4khCCCAAAIIIIAAAggggAACCCCAAAIIIIAAAggggAACCCCAAAIIIIAAAggggAACCBC44x1AAAEEEEAAAQQQQAABBBBAAAEEEEAAAQQQQAABBBBAAAEEEEAAAQQQQAABBBBAQIcAgTsdSAxBAAEEEEAAAQQQQAABBBBAAAEEEEAAAQQQQAABBBBAAAEEEEAAAQQQQAABBBBAgMAd7wACCCCAAAIIIIAAAggggAACCCCAAAIIIIAAAggggAACCCCAAAIIIIAAAggggAACOgQI3OlAYggCCCCAAAIIIIAAAggggAACCCCAAAIIIIAAAggggAACCCCAAAIIIIAAAggggAACBO54BxBAAAEEEEAAAQQQQAABBBBAAAEEEEAAAQQQQAABBBBAAAEEEEAAAQQQQAABBBDQIUDgTgcSQxBAAAEEEEAAAQQQQAABBBBAAAEEEEAAAQQQQAABBBBAAAEEEEAAAQQQQAABBBAgcMc7gAACCCCAAAIIIIAAAggggAACCCCAAAIIIIAAAggggAACCCCAAAIIIIAAAggggIAOAQJ3OpAYggACCCCAAAIIIIAAAggggAACCCCAAAIIIIAAAggggAACCCCAAAIIIIAAAggggACBO94BBBBAAAEEEEAAAQQQQAABBBBAAAEEEEAAAQQQQAABBBBAAAEEEEAAAQQQQAABBHQIELjTgcQQBBBAAAEEEEAAAQQQQAABBBBAAAEEEEAAAQQQQAABBBBAAAEEEEAAAQQQQAABBAjc8Q4ggAACCCCAAAIIIIAAAggggAACCCCAAAIIIIAAAggggAACCCCAAAIIIIAAAgggoEOAwJ0OJIYggAACCCCAAAIIIIAAAggggAACCCCAAAIIIIAAAggggAACCCCAAAIIIIAAAgggQOCOdwABBBBAAAEEEEAAAQQQQAABBBBAAAEEEEAAAQQQQAABBBBAAAEEEEAAAQQQQAABHQIE7nQgMQQBBBBAAAEEEEAAAQQQQAABBBBAAAEEEEAAAQQQQAABBBBAAAEEEEAAAQQQQAABAne8AwgggAACCCCAAAIIIIAAAggggAACCCCAAAIIIIAAAggggAACCCCAAAIIIIAAAgjoECBwpwOJIQgggAACCCCAAAIIIIAAAggggAACCCCAAAIIIIAAAggggAACCCCAAAIIIIAAAggQuOMdQAABBBBAAAEEEEAAAQQQQAABBBBAAAEEEEAAAQQQQAABBBBAAAEEEEAAAQQQQECHAIE7HUgMQQABBBBAAAEEEEAAAQQQQAABBBBAAAEEEEAAAQQQQAABBBBAAAEEEEAAAQQQQIDAHe8AAggggAACCCCAAAIIIIAAAggggAACCCCAAAIIIIAAAggggAACCCCAAAIIIIAAAjoECNzpQGIIAggggAACCCCAAAIIIIAAAggggAACCCCAAAIIIIAAAggggAACCCCAAAIIIIAAAgTueAcQQAABBBBAAAEEEEAAAQQQQAABBBBAAAEEEEAAAQQQQAABBBBAAAEEEEAAAQQQ0CFA4E4HEkMQQAABBBBAAAEEEEAAAQQQQAABBBBAAAEEEEAAAQQQQAABBBBAAAEEEEAAAQQQIHDHO+CrwBNfb2A8AggggAACbgT4HoTXAgEEAkWA758DpdOsEwEEEDBWgO+fjfVldgQQQMAuAvz8YZdOsg4EEEAgbgX4+SNu/Xk6AggggIAFBPg/Sws0yWQl8gO7yRpCOQgggIBFBfgexKKNo2wEEPBZgO+ffSbjBgQQQAABNwJ8/8xrgQACCCCgR4CfP/QoMQYBBBBAwJsAP394E+LzCCCAAAIBL8D/WQb8K+AzAD+w+0zGDQgggAAC/MKQdwABBAJYgO+fA7j5LB0BBBCIRQH+G14sYjIVAgggYGMBfv6wcXNZGgIIIOBHAX7+8CM2j0IAAQQQsKYA/2dpzb7FZdX8wB6X+jwbAQQQsI8A34PYp5esBAEEohbg+2feEAQQQACB2BDg++fYUGQOBBBAwP4C/Pxh/x6zQgQQQMAfAvz84Q9lnoEAAgggYGkB/s/S0u2Lk+KdfmC/u2VTnBTBQxFAAAEErCXwdPGSrgXzPYi1Wki1CCAQfQGn759/+uyv6M/EnQgggAACASPQ/LNX+P45YLrNQhFAAIFYFXD6+ePJ/vdjdXImQwABBBCwp8BTeSbx84c9W8uqEEAAAQQMFOCX3Qbi2nRqAnc2bSzLQgABBIwUIHBnpC5zI4CAyQUI3Jm8QZSHAAIImFGAwJ0Zu0JNCCCAgCUECNxZok0UiQACCJhLgMCdufpBNQgggAAC1hAgcGeNPpmpSgJ3ZuoGtSCAAAIWESBwZ5FGUSYCCBghQODOCFXmRAABBGwuQODO5g1meQgggIBxAgTujLNlZgQQQMC2AgTubNtaFoYAAgggYKAAgTsDcW06NYE7mzaWZSGAAAJGChC4M1KXuRFAwOQCBO5M3iDKQwABBMwoQODOjF2hJgQQQMASAgTuLNEmikQAAQTMJUDgzlz9oBoEEEAAAWsIELizRp/MVCWBOzN1g1oQQAABiwgQuLNIoygTAQSMECBwZ4QqcyKAAAI2FyBwZ/MGszwEEEDAOAECd8bZMjMCCCBgWwECd7ZtLQtDAAEEEDBQgMCdgbg2nZrAnU0by7IQQAABIwUI3Bmpy9wIIGByAQJ3Jm8Q5SGAAAJmFCBwZ8auUBMCCCBgCQECd5ZoE0UigAAC5hIgcGeuflANAggggIA1BAjcWaNPZqqSwJ2ZukEtCCCAgEUECNxZpFGUiQACRggQuDNClTkRQAABmwsQuLN5g1keAgggYJwAgTvjbJkZAQQQsK0AgTvbtpaFIYAAAggYKEDgzkBcm05N4M6mjWVZCCCAgJECBO6M1GVuBBAwuQCBO5M3iPIQQAABMwoQuDNjV6gJAQQQsIQAgTtLtIkiEUAAAXMJELgzVz+oBgEEEEDAGgIE7qzRJzNVSeDOTN2gFgQQQMAiAgTuLNIoykQAASMECNwZocqcCCCAgM0FCNzZvMEsDwEEEDBOgMCdcbbMjAACCNhWgMCdbVvLwhBAAAEEDBQgcGcgrk2nJnBn08ayLAQQQMBIAQJ3RuoyNwIImFyAwJ3JG0R5CCCAgBkFCNyZsSvUhAACCFhCgMCdJdpEkQgggIC5BAjcmasfVIMAAgggYA0BAnfW6JOZqiRwZ6ZuUAsCCCBgEQECdxZpFGUigIARAgTujFBlTgQQQMDmAgTubN5glocAAggYJ0DgzjhbZkYAAQRsK0DgzratZWEIIIAAAgYKELgzENemUxO4s2ljWRYCCCBgpACBOyN1mRsBBEwuQODO5A2iPAQQQMCMAgTuzNgVakIAAQQsIUDgzhJtokgEEEDAXAIE7szVD6pBAAEEELCGAIE7a/TJTFUSuDNTN6gFAQQQsIgAgTuLNIoyEUDACAECd0aoMicCCCBgcwECdzZvMMtDAAEEjBMgcGecLTMjgAACthUgcGfb1rIwBBBAAAEDBQjcGYhr06kJ3Nm0sSwLAQQQMFKAwJ2RusyNAAImFyBwZ/IGUR4CCCBgRgECd2bsCjUhgAAClhAgcGeJNlEkAgggYC4BAnfm6gfVIIAAAghYQ4DAnTX6ZKYqCdyZqRvUggACCFhEgMCdRRpFmQggYIQAgTsjVJkTAQQQsLkAgTubN5jlIYAAAsYJELgzzpaZEUAAAdsKELizbWtZGAIIIICAgQIE7gzEtenUBO5s2liWhQACCBgpQODOSF3mRgABkwsQuDN5gygPAQQQMKMAgTszdoWaEEAAAUsIELizRJsoEgEEEDCXAIE7c/WDahBAAAEErCFA4M4afTJTlQTuzNQNakEAAQQsIkDgziKNokwEEDBCgMCdEarMiQACCNhcgMCdzRvM8hBAAAHjBAjcGWfLzAgggIBtBQjc2ba1LAwBBBBAwEABAncG4tp0agJ3Nm0sy0IAAQSMFCBwZ6QucyOAgMkFCNyZvEGUhwACCJhRgMCdGbtCTQgggIAlBAjcWaJNFIkAAgiYS4DAnbn6QTUIIIAAAtYQIHBnjT6ZqUoCd2bqBrUggAACFhEgcGeRRlEmAggYIUDgzghV5kQAAQRsLkDgzuYNZnkIIICAcQIE7oyzZWYEEEDAtgIE7mzbWhaGAAIIIGCgAIE7A3FtOjWBO5s2lmUhgAACRgoQuDNSl7kRQMDkAgTuTN4gykMAAQTMKEDgzoxdoSYEEEDAEgIE7izRJopEAAEEzCVA4M5c/aAaBBBAAAFrCBC4s0afzFQlgTszdYNaEEAAAYsIELizSKMoEwEEjBAgcGeEKnMigAACNhcgcGfzBrM8BBBAwDgBAnfG2TIzAgggYFsBAne2bS0LQwABBBAwUIDAnYG4Np2awJ1NG8uyEEAAASMFCNwZqcvcCCBgcgECdyZvEOUhgAACZhQgcGfGrlATAgggYAkBAneWaBNFIoAAAuYSIHBnrn5QDQIIIICANQQI3FmjT2aqksCdmbpBLQgggIBFBAjcWaRRlIkAAkYIELgzQpU5EUAAAZsLELizeYNZHgIIIGCcAIE742yZGQEEELCtAIE727aWhSGAAAIIGChA4M5AXJtOTeDOpo1lWQgggICRAgTujNRlbgQQMLkAgTuTN4jyEEAAATMKELgzY1eoCQEEELCEAIE7S7SJIhFAAAFzCRC4M1c/qAYBBBBAwBoCBO6s0SczVUngzkzdoBYEEEDAIgIE7izSKMpEAAEjBAjcGaHKnAgggIDNBQjc2bzBLA8BBBAwToDAnXG2zIwAAgjYVoDAnW1by8IQQAABBAwUIHBnIK5NpyZwZ9PGsiwEEEDASAECd0bqMjcCCJhcgMCdyRtEeQgggIAZBQjcmbEr1IQAAghYQoDAnSXaRJEIIICAuQQI3JmrH1SDAAIIIGANAQJ31uiTmaokcGemblALAgggYBEBAncWaRRlIoCAEQIE7oxQZU4EEEDA5gIE7mzeYJaHAAIIGCdA4M44W2ZGAAEEbCtA4M62rWVhCCCAAAIGChC4MxDXplMTuLNpY1kWAgggYKQAgTsjdZkbAQRMLkDgzuQNojwEEEDAjAIE7szYFWpCAAEELCFA4M4SbaJIBBBAwFwCBO7M1Q+qQQABBBCwhgCBO2v0yUxVErgzUzeoBQEEELCIAIE7izSKMhFAwAgBAndGqDInAgggYHMBAnc2bzDLQwABBIwTIHBnnC0zI4AAArYVIHBn29ayMAQQQAABAwUI3BmIa9OpCdzZtLEsCwEEEDBSgMCdkbrMjQACJhcgcGfyBlEeAgggYEYBAndm7Ao1IYAAApYQIHBniTZRJAIIIGAuAQJ35uoH1SCAAAIIWEOAwJ01+mSmKgncmakb1IIAAghYRIDAnUUaRZkIIGCEAIE7I1SZEwEEELC5AIE7mzeY5SGAAALGCRC4M86WmRFAAAHbChC4s21rWRgCCCCAgIECBO4MxLXp1ATubNpYloUAAggYKUDgzkhd5kYAAZMLELgzeYMoDwEEEDCjAIE7M3aFmhBAAAFLCBC4s0SbKBIBBBAwlwCBO3P1g2oQQAABBKwhQODOGn0yU5UE7szUDWpBAAEELCJA4M4ijaJMBBAwQoDAnRGqzIkAAgjYXIDAnc0bzPIQQAAB4wQI3Blny8wIIICAbQUI3Nm2tSwMAQQQQMBAAQJ3BuLadGoCdzZtLMtCAAEEjBQgcGekLnMjgIDJBQjcmbxBlIcAAgiYUYDAnRm7Qk0IIICAJQQI3FmiTRSJAAIImEuAwJ25+kE1CCCAAALWECBwZ40+malKAndm6ga1IIAAAhYRIHBnkUZRJgIIGCFA4M4IVeZEAAEEbC5A4M7mDWZ5CCCAgHECBO6Ms2VmBBBAwLYCBO5s21oWhgACCCBgoACBOwNxbTo1gTubNpZlIYAAAkYKELgzUpe5EUDA5AIE7kzeIMpDAAEEzChA4M6MXaEmBBBAwBICBO4s0SaKRAABBMwlQODOXP2gGgQQQAABawgQuLNGn8xUJYE7M3WDWhBAAAGLCBC4s0ijKBMBBIwQIHBnhCpzIoAAAjYXIHBn8wazPAQQQMA4AQJ3xtkyMwIIIGBbAQJ3tm0tC0MAAQQQMFCAwJ2BuDadmsCdTRvLshBAAAEjBQjcGanL3AggYHIBAncmbxDlIYAAAmYUIHBnxq5QEwIIIGAJAQJ3lmgTRSKAAALmEiBwZ65+UA0CCCCAgDUECNxZo09mqpLAnZm6QS0IIICARQQI3FmkUZSJAAJGCBC4M0KVORFAAAGbCxC4s3mDWR4CCCBgnACBO+NsmRkBBBCwrQCBO9u2loUhgAACCBgoQODOQFybTk3gzqaNZVkIIICAkQIE7ozUZW4EEDC5AIE7kzeI8hBAAAEzChC4M2NXqAkBBBCwhACBO0u0iSIRQAABcwkQuDNXP6gGAQQQQMAaAgTurNEnM1VJ4M5M3aAWBBBAwCICBO4s0ijKRAABIwQI3BmhypwIIICAzQUI3Nm8wSwPAQQQME6AwJ1xtsyMAAII2FaAwJ1tW8vCEEAAAQQMFCBwZyCuTacmcGfTxrIsBBBAwEgBAndG6jI3AgiYXIDAnckbRHkIIICAGQUI3JmxK9SEAAIIWEKAwJ0l2kSRCCCAgLkECNyZqx9UgwACCCBgDQECd9bok5mqJHBnpm5QCwIIIGARAQJ3FmkUZSKAgBECBO6MUGVOBBBAwOYCBO5s3mCWhwACCBgnQODOOFtmRgABBGwrQODOtq1lYQgggAACBgoQuDMQ16ZTE7izaWNZFgIIIGCkAIE7I3WZGwEETC5A4M7kDaI8BBBAwIwCBO7M2BVqQgABBCwhQODOEm2iSAQQQMBcAgTuzNUPqkEAAQQQsIYAgTtr9MlMVRK4M1M3qAUBBBCwiACBO4s0ijIRQMAIAQJ3RqgyJwIIIGBzAQJ3Nm8wy0MAAQSMEyBwZ5wtMyOAAAK2FSBwZ9vWsjAEEEAAAQMFCNwZiGvTqQnc2bSxLAsBBBAwUoDAnZG6zI0AAiYXIHBn8gZRHgIIIGBGAQJ3ZuwKNSGAAAKWECBwZ4k2USQCCCBgLgECd+bqB9UggAACCFhDgMCdNfpkpioJ3JmpG9SCAAIIWESAwJ1FGkWZCCBghACBOyNUmRMBBBCwuQCBO5s3mOUhgAACxgkQuDPOlpkRQAAB2woQuLNta1kYAggggICBAgTuDMS16dQE7mzaWJaFAAIIGClA4M5IXeZGAAGTCxC4M3mDKA8BBBAwowCBOzN2hZoQQAABSwgQuLNEmygSAQQQMJcAgTtz9YNqEEAAAQSsIUDgzhp9MlOVBO7M1A1qQQABBCwiQODOIo2iTAQQMEKAwJ0RqsyJAAII2FyAwJ3NG8zyEEAAAeMECNwZZ8vMCCCAgG0FCNzZtrUsDAEEEEDAQAECdwbi2nRqAnc2bSzLQgABBIwUIHBnpC5zI4CAyQUI3Jm8QZSHAAIImFGAwJ0Zu0JNCCCAgCUECNxZok0UiQACCJhLgMCdufpBNQgggAAC1hAgcGeNPpmpSgJ3ZuoGtSCAAAIWESBwZ5FGUSYCCBghQODOCFXmRAABBGwuQODO5g1meQgggIBxAgTujLNlZgQQQMC2AgTubNtaFoYAAgggYKAAgTsDcW06NYE7mzaWZSGAAAJGChC4M1KXuRFAwOQCBO5M3iDKQwABBMwoQODOjF2hJgQQQMASAgTuLNEmikQAAQTMJUDgzlz9oBoEEEAAAWsIELizRp/MVCWBOzN1g1oQQAABiwgQuLNIoygTAQSMECBwZ4QqcyKAAAI2FyBwZ/MGszwEEEDAOAECd8bZMjMCCCBgWwECd7ZtLQtDAAEEEDBQgMCdgbg2nZrAnU0by7IQQAABIwUI3Bmpy9wIIGByAQJ3Jm8Q5SGAAAJmFCBwZ8auUBMCCCBgCQECd5ZoE0UigAAC5hIgcGeuflANAggggIA1BAjcWaNPZqqSwJ2ZukEtCCCAgEUECNxZpFGUiQACRggQuDNClTkRQAABmwsQuLN5g1keAgggYJwAgTvjbJkZAQQQsK0AgTvbtpaFIYAAAggYKEDgzkBcm05N4M6mjWVZCCCAgJECBO6M1GVuBBAwuQCBO5M3iPIQQAABMwoQuDNjV6gJAQQQsIQAgTtLtIkiEUAAAXMJELgzVz+oBgEEEEDAGgIE7qzRJzNVSeDOTN2gFgQQQMAiAgTuLNIoykQAASMECNwZocqcCCCAgM0FCNzZvMEsDwEEEDBOgMCdcbbMjAACCNhWgMCdbVvLwhBAAAEEDBQgcGcgrk2nJnBn08b6Y1lnL16UVn0+lWXrNzgelzdbNvlp2FDJnyO7P0pw+4zL167J2yG9Zcm6ddrnC+fOLT8OGSy5s2aJs5qi+2A7rSW6BtxnTgECd+bsC1UhgIBfBAjcuTA/efJEzl46JXuO7dD+d+bSf3LszGHHqAxpXpD0qTNK9oy5JdeL+SRHxjySNEkyn5p1/8F9mbboa1m6aaHjvs9aDZfcmQv4NA+DrSHg2u93a3WUaiVrOor/5Z+fZPbyHxz/rD7X4uW2kihhImssMA6rvHn7uoybN1R2HNqsVZElfXbp2ChE1Ncpl7ECBO6M9WV2BBBAwMYCBO5s3Nyolrb/6FVp8vFS2b7vUowEsmRMJrmyppTcWVNK8QJppHq5F+TF9EklXjx+nRgjWG5GwOQCBO5M3iDKQwABBBAwpQDfIZuyLaYuisCdqdtj7uJ+XbZMmnbtFqnIoZ07Scc3mstTT8XNv5LsFFKz01rM/TZTna8CBO58FWM8AgjYSIDA3f+b+eDhA9l6YL38tmaWHD51QHeLn06cRMrkryi1yjWSjGlflKfE+/eMBO5089pi4MWr52Xc3CFy4L89kip5avmkWT/JljGXY20E7qLfZgJ30beL6Z0E7mIqyP0IIIBAwAoQuAvQ1sdW4M4dX63gzNKvQ0kplj+NxNF/wg/QrrJsBPwnQODOf9Y8CQEEEEDAPgLef1Nhn7WyktgRIHAXO44BN8u9+/clZPQYGT9jZqS1Vy1TWqYM6C/p06SJExc7hdTstJY4eRl4qGECBO4Mo2ViBBAwvwCBOxE5ffE/mb54sha4i+6lgne1yzWWmkENJHGip6OchsBddJWted/Ow1tk8LQQrXgVznyvzsfyzNNJHYshcBf9vhK4i75dTO8kcBdTQe5HAAEEAlaAwF2Att7IwJ0iTZ0ysYzvW0Ga1MxB6C5A3zGWbW8BAnf27i+rQwABBBAwRoDAnTGudp6VwJ2du2vg2vYcPiLNu3WXfUePak9R4Tp1xGzYNfPLYVKvalUDK/A8tZ1CanZaS5y8DDzUMAECd4bRMjECCJhfIOADd0dPH5SpC8fLoZP7YqVb1UvVkubV3xUVwPN0EbiLFWpLTPL48WOZ+8+PokJ16mpc9W2pV6mp006IBO6i30oCd9G3i+mdBO5iKsj9CCCAQMAKELgL0Na7C9yVLZpOUiRLpFvkwYPH2pG0l6/dc3uPOm72+6HBUrl0Bt1zMhABBKwhQODOGn2iSgQQQAABcwkQuDNXP6xQDYE7K3TJhDVOnjtP2g8cpFWmwnbd320lQ7+d4gjdtahTW0Z17yZJk3j+xalRy7JTSM1OazGqm0xZkAAAIABJREFU38wbNwIE7uLGnacigIApBAI6cHft5hWZ/PsY2bxvnVMzXnw+qwQXe0UK5SguzyZ/TpI8/YwjIPXw0UO5fuuqduzsiq2L3O6Kp0JVdSq8LvHjxXfbZAJ3pnj3/VLEjdvXZcK8YbL90CbteT1bDNLeq4gXgbvot4LAXfTtYnongbuYCnI/AgggELACBO4CtPXuAnerZ9SR8sXT+yTy5InIuUu3ZfafR2T89D2i5o14VS+XSX4YFiwZ0j7j07wMRgABcwsQuDN3f6gOAQQQQMCcAgTuzNkXM1dF4M7M3TFpbVeuX5e2/QbI/OXLtQorlSwhwz/pKr1Gj5XFa9dqH8ubLZv8NGyo5M+R3e+rIKTmd3IeGIACBO4CsOksGQEEwgQCNnD3RJ7Ion/nyw9/fe30NjSs8qbUKtfI67Gw6iY1x8ETe7Qd8o6fPeKYJ1Xy1NKxUU/Jm6UQb1qAC6gdFL+Y0Veu3rgsuV/ML+0b9pA0qdI5qRC4C/CXxKLLJ3Bn0cZRNgIIIBD3AgTu4r4HcVJBbAXuIhZ//PRN+bDfavljxQmnNU0eWEnebZQ3TtbJQxFAwBgBAnfGuDIrAggggIC9BQjc2bu/RqyOwJ0Rqjafc+Ou3dK4cxfHbnatGzaQoZ07yZjpP0m/CV85Vq8+1vGN5vLUU/79VxOBO5u/gCzPFAIE7kzRBopAAIG4EQjYwJ0KQE345QvZdWSrQ75uxabSKLiFx53pPLXo6JlD2i5mpy6E/6LnlTJ1pVmN1pIwQcK46SxPNYXA0k0L5dvfx2i1VCtZU1q83FYSJXQ+NovAnSlaRRE+ChC48xGM4QgggAACYQIE7gL0XTAicKcod+y/LE07/S17D4fvdPdOg9wy7tMKkjRJggDVZtkI2E+AwJ39esqKEEAAAQSMF/BvqsX49fAE4wUI3BlvbKsnPHr8WAZOnCSDvpnsWNe4XiGiQnfrtm2XOh06yI1bt7XPVS1TWqYM6K8dOevPi8CdP7V5VqAKELgL1M6zbgQQ0DZpi3D99NlfAYNy6OQ+GTStp9y9d0dbc84X8kqHhj0k7bO+HWmk7nW3W16W9NmlY6MQyZDmhYAxZaHOAq5HB79bq6MWunO9CNzx5lhRgMCdFbtGzQgggIApBAjcmaIN/i/CqMDdo0dPpM/ojTJ44jbHosoVe15+GlFNsmRM5v+F8kQEEDBEgMCdIaxMigACCCBgcwECdzZvsAHLI3BnAKqdpzxz4YK83au3rNy0WVumCtPNGz1SiufLJ5euXpWWvT91HCurPj/zy2FSr2pVv5IQuPMrNw8LUAECdwHaeJaNAAJKIGADd2t2LJPx84Y53oKKRapJy5rt5enESaL1Zpw8f1xGzx7otMvdpy2/4FjZaGna46aLV8/LuLlD5MB/e0QdM/xJs36SLWOuSIsjcGePfgfaKgjcBVrHWS8CCCAQawIE7mKN0loTGRW4UwrTfzskb3Zd5gApkvc5+XlUNcmTLZW1kKgWAQQ8ChC44+VAAAEEEEDAdwECd76bBfodBO4C/Q3wcf2/LlsmTbt2c9zVoHo1+erTPpIyWTJ58uSJdqxs9xEjHZ9vUae2jOreTZImid4vYsMmevjokWzbt1/++OcfWbp+g2zYuVP7VNG8eeTVChWkyauvSJ6sWbXja30J3LmOVTv1fdG1iyRJnFib/7+zZ2XWosXy97p/ZdPuXdrufZkzZJDSBQtKnarB8kqF8pIiadJIio8fP5a9R47KnMWLI9VbLF8+eat2bSlVqKAkiB8/yg74spYZC/+Ulr37OOZbPuVbCSpaRPtn5bdx5y6Zs2SJqCOBw/xyZ80iRfPkkVpVqnhci4+vCMMDRIDAXYA0mmUigIA7AQJ3/1cJLv6KvPXqB5I4Yej3Tb5et+/ekm8WjJJzV05LimdCf7FTM6iBFM5ZItJUrjufqQGftRouuTMX0PXYm7evy/bDm2XL/vVy7OwhOXPxpBYUzJkpjxTKUULKFqgkaVKlk6fkKXF9lqqnfYPukuyZFJGe5RpCjFjTo8eP5PDJffLv7pVy6NR+UTsEqkvt4Jc1fU4pmTdIiuYqJUkSP+N1Dar+cfOGyo5DoX/0Ep31673f9VkRj3VVOxOevvCfrN25XHYe2eq0plwv5JNyhapI3syFIh0B63WB/x+w8/AWGTwtRPunIjlLSrsG3SS5G/e4DNypvh47c1i27F8ne4/vlGNnDzvt+pgtQ04pkTdI8rxYQBInelrv0iONUz9bHTtzSDbtW+v0HPX+uLM+cGK3fDali2OeDxt0k/KFI//hk2t/o9pZMqo5VX0nLxyXf3f941Sf+jrK8nx2KZa7tJTMW05SJOWXtmFNIXAX7S8HbkQAAQQCXYDAXYC+AWYO3D1+/ET2H70mvy0/LsvWnZKNOy/I5Wv3tE4Vy59GiuRNLTUrZ5bq5TLJsymi9/NiWNsfPnosW/dckgXLjss/G07Ltr2X5MatB9qnyxZNJ8Xzp5G61bJK+RLpdR+Je+fuQ+k0eJ1MnLlXm+flCi/I9OFV5blUod+/X7p6V+YuOqqtb+2Wc9raUqdMLOWKPy+1g7NIvepZJd1zkX/f8eSJyPHTN2TWn0dk8eqTsmHHea1WFWQslv85eatebqlSOoMkedq3o3tv3XkoazaflflLj8mWPRfl323ntTqTJ00oRfM9J4Vyh3pXLJleUiRLFKBfMSzbVYDAHe8EAggggAACvgsQuPPdLNDvIHAX6G+AD+u/c++efPLlcJk8d57jrqGdO0nHN5prQTd1qTBX485d5OzFi9o/R9wBz4dHOYaqX+Rs279fBnw1URauWuVxiuRJn5F2TZtK13fekQcPH8jbIb1lybp12vjCuXPLj0MGiwqXuV6eAncPHz6SL7/7TibMnOk4Itfdw9WcX3btIjWCghwG5y5dkk/HjZfv5y+Icsl1g4Pli66dtQCfpys2Anfb9x+QfhO+itJPPT91yhTy6QdtpWW9epI4ET+YR+d9DaR7CNwFUrdZKwIIuAgEbOBu3a5/ZOycwQ6OmBwp6+tbFd3Anbrv702/y68rZ8jNOzc8PlaF72qUqi21yzeWRAkSy7RFX8vSTQtDv5eMRuDu+NnDMmvZD7L1wPool5osSXJpFPyWqPBiwgQJPY41Q+Du8eNHMn/1z7Jow3xHwMxdwSoQ1rDym1KmQEWJHy/qPy6JeL8K8/26cqbMXva99uH6lZtr88SLFy/SY+IicKd+xlD9/G3NLDl86oDXV1gFz14pU0+qlajpc/BO7/uTI1NuaVq9leTPVkQOntjjt8DdpWsXZNay72XV9r+jdFBfVy+Xrit1KzSJ9k6YXqEtNIDAnYWaRakIIICAuQQI3JmrH36rxsjAnQqate0b/t/a9e5wp4J2/2w8I0MnbZNFq096tVAhtbbN8svHbxeStKl9+2OUe/cfye/LT8jQb7ZpgT5vlzoO96O3C8n7TfJ5Dd55CtwleyahTJ69Tz4dvckRIHT3XLWuET2D5I06OSVB/NCfV1SwbsikbTJ2mvqj/dBAoLurfPH0MqZ3OSleII23JYmqc9KsfTJy6g45fvqm1/Gqrt7tiusy8DoZAywvQODO8i1kAQgggAACcSBA4C4O0C3+SAJ3Fm+gP8vfc/iINO/WXfYdPao91l2Y7trNm/JB/wEy7++ljtJcQ3l6a1a7ss1c+Kd0GzFCLl+7ruu29xs3ki5vvyXtBw6OduBOhfZ6jRkjc5dE/QuksIJUYO7b/v2kYonicuDYcWnTv7+s27ZdV72VSpaQyf0+8xi6i2ng7tzlS9Jt+Eg5ceaMrnrUoPbNm0m/D9vFeFdC3Q9koCUFCNxZsm0UjQACsSMQsIG7E+eOyqhZn8vZS6ccks2qt5Ka5Rr6FKyKThuiE7i7fuuaTF88SVZtD/++1Nuz1c5kb9RoLX+smxvtwN21W1dl2qKJoo5H1Xu9UraeNKn6jsdgVlwH7hpVaSFz/5kuf2/8Xe+SpG7FplKvYlPdYbNbd27KpAUjZOPetdozerYYJIVyFHf7PH8H7lRYUwUBl/iw/rDCS+UrJy1ebqvtoOjtUqHDTXvX+vT+qFBbq9c6SJqU6aT/1K6ORxi1w126ZzPIlD/GyvGzR7wtx/F5Fb5859V2kjLZs7rvseNAAnd27CprQgABBPwiQODOL8zme4hRgbvrN+9LhwFr5Ydfw/+I5LUqmWXaF8FR7kanwl/Dp+yQYZO3RxkocyfpS8hM3a92lOszaqNM+GmPz42pXyOrjAwpJyqA5+lyF7ibNKCSjJi6Q0b/sEvXM9Xucl/3qyjNauWU85fuSIcBa2T2X/q+R1Y73qkd9UpEEbpTob3uX6yXr2b4bqD6Ob5vhSgNdC2SQZYWIHBn6fZRPAIIIIBAHAkQuIsjeAs/lsCdhZvn79LVcbHdho9wPLb5azVldI8eonaXi3ipHfDaDxzk+FDVMqVlyoD+WkBP76V2tvv5r0XSYdCgSDvMqV3lalWuLKlTptSOj122fr123GzYpUJ3uw8dljVbt2of8mWHu4Y1qmtHYM1YGLqjibpKFSwo1cqUlmRJk2pHzC7fsEEL1kW8alWuJH3bfSD9v/paflvxj/Yp5RJcurSUyJ9f++fNe/Zo96pjaSNeIe+1ll5t3pf4bnbviEngrmfrd2X6HwsdYTtVT1CRolK2SGFJlDChx7Wo2qZ+PkCa1XxVb7sYF4ACBO4CsOksGQEEwgQCNnB37/5dmbpwvKzctsTxNoTtDPdqmXqSKnlqw94SXwN3qtaflkyOFJBS9aqjPnO/mF8SxE8gpy7+J3uObXcKx+XLWkieeiqe7Dka+gcUvuxwV79SM1m1Y6ljPtfnXbx2XnYd3aYdaet6eQpIqXFxGbirVLSGFpT6bfUsR8kqPFY0V2lJmzKd3Ll/R3ZFOF424rp8CWQePX1QvpjRV67euKz1p33DHh5Dav4M3F27eUUm/z5GNu8L3T074pU1Qw4pmL2YJE+SQnPYf2KX7D22M9I4dfRxmzqdtOOEo7rUvV/9+kWksKa6r2C2olqozt1z1HtWMk+QrN6xzDG9EYE7deTzgf/2OI4SVg9TXy95MheUJImSyI0717V3QR2563o1qdZS20HS3Y6Fhv2Lw2QTE7gzWUMoBwEEELCOAIE76/QqVis1InCnjjyd8fshbXe7iLuwDfiopPT6oLj8/xCbSOtQR5p2G/av2wCcCo9VC8oomTMmk/sPHmtHsK7ZcjZSKE+NmzSgolQq5fm0F/XgcxfvSJtPV2nHp7pe6rhadUztc6kSa/Ov3nxW/tkQ+Q/NVcDv20GVtKNc3V2ugTt1FKuae0yEsJ26t061LNqzLl29J3+vPSVb94Se6hN2qZ0Bvx1UWabM2edkUy0ok1QunUESJYwnuw9ekT9WnIi0Y947DXLLuE8ruN2NTx2jq8KNPb7c4PQ8FSIsUySdqOfGj/9UlN7vvZ5XCx4mTeLb8bWx+hIzWZwKELiLU34ejgACCCBgUQECdxZtXByWTeAuDvGt9Ogr169L234DZP7y5Y6yv/60j7xTr26kZbjuhKcGzPxymNSrWlX3kncePCgteoQ4dtNTN6qg3dBOnaRGuSBJED/8eKrHjx/L1n37pO/4CfL3un8jPcOXwF3Em6sHldV2eiuWN6/TL4Zu3bkjI3+YJp9PnOT0LBUoDDtKt9NbLbSd9tI867yLw9FTp6TzsC/kz1WrHfeqQN+0wYMka6aMkWqPSeAubDIVtGvTuLG2c51r6PHe/fvy819/SY+Ro5x2EVTH3X7dt488myKF7p4xMLAECNwFVr9ZLQIIOAkEbOBOKew+uk3GzxumhaIiXirwUzx3GSlfqKoWlkqaxPNuAtF5n3wJ3KnvDReum6cF7iJeFYtUl0bBLSRtquedPq7CeUs3L/R47KwvgbuwiaMKIqqjSdfuXC7TF3/jdMyt2gnt/Tqd3drFZeAuIpY6ArdepWaRjklVfyxz+NR++XHxN3LgxG7HLcrhvdofS1DByl7bro7w/fb3Mdq4aiVrarvCqT+EcXf5K3Cn3jv1Hi3esMCpDNUrdRTwC+myyFPi/J9hLlw9J3OWT4t03Kq6591aH0mKpCndrkntHDnhly+cwmwqaNeg8htSOl8FpyOH1U54KtSmnuPp2GIjAneuX08Nq7whaZ9N72Sg3oVtBzfKj4snOQVL/XkEtdeXLY4GELiLI3geiwACCFhfgMCd9XsYrRXEduBOHQc7d/FR+WTov07Hk+bLkUpmj64hBXK534340aMn2s5v3b5Y77QOFWob1LmUVCiRXuLFc/me+PJdLTA24afdTsE7FRZTO+nlyuL+e2IVhFPPGfdj+M8U6qFq17r+H5WUAjlTRwoFHjt1Q/qO2ey0Y1/YPRP7V3J7lK1r4C7iwlSYbdgnZaRqUEbHcbHq8+qI2x8XHJROg9Y5rSlD2mfkzIXQP7BXu90pk6yZkjtZXbh8V3qN3CDfzNrn+Li679cJL0npwpF3wt6295LUa7fI0Se1m97wHkHyZp2ckuTpyAE69fzPJ2xxCv2pe34Z/5Ko8B9XYAoQuAvMvrNqBBBAAIGYCRC4i5lfIN5N4C4Qux6NNasjUut06ODYnS2qEJsKpH08dJhMW/Cb40kt6tSWUd276TqmVIXAVHhu1LQfHferUJoK+BXImcNj9ecvXZYPBw507DAXNjA6gbvaVSrL+F69JN1z7ndqcRdADHve5x07yMct3nQKBUYsWh3J+1bPXrLjQPi2/XNGjhC1S57rFdPAnQrbjenZQ5q88orH3STc7Sao7lswdqwEFS0SjbeFWwJBgMBdIHSZNSKAgAeBgA7cPXr8SP5c94vMWzld7t674/ElUTt/FclZUvJlLSzZM+SSpM8kjxRM8uUN8yVwp46+HTtnsJy6cMLxiIZV3pTa5V/3GOBSAabtBzdpR2W6HgXra+Au7IjP8oWC5SkPW0So563duUILmIU5qvt6vPG5qN3QXC8zBO7Urnbq6NIiuUp67OXl65dk6sJxTrvBqR3g2tX/JModEF37+26tjlroztPlr8Cd2tVu/C/DnN51PUflqq+TpZv+kJlLpzrd+9YrbeXlsnUj+anxKjw3f9VMx5JVQK1lzQ8lW8ZcHh3UUbcz/54iyzb/GWmMkYE7tVud2u0uYYKEHmtzt1tfVLs4+vLvA6uOJXBn1c5RNwIIIBDnAgTu4rwFcVNAbATubt5+ICrspXaCm/XnYfl9efjPSGpVEY9F9bS73aZdF6RRhyVOIb0WdXNpAbC0qZ/2iKN20/tlyVHpPHid071dWhWWgZ1KSeJE4X9QHzaJ2tWuxSfLnQJtIW2LifpfVDu1qR3hvp6xV0JGqNNlHjhqGtWrnHRsUTBSSM9T4E4FAqcOriIqhOjuUqE7FQiMuBNe2Lh2zfPLsG5lPdZ59uJtad1rpbbbXdg1omeQdHqnUKRHjfxup+YWdg3vUVY6vVPY4w6EapzahbDToLVOoT4195CuZbSd9rgCT4DAXeD1nBUjgAACCMRcgMBdzA0DbQYCd4HW8Wis99HjxzJw4iQZ9E34LiEfNmsqgz7qKIkTud91YsbCP6Vl7z6Op6md1WaPGC6lCkb+BaJrSa475Knw14xhw0TtOOftchdm8zVwp7dW16NzVW3qSNpxvUKi3Bnu/oMH0nvMWFFH9IZdw7p0lo5vNI+0vJgG7lTwT+3S56lPYQ90FyD8tn8/eaPWa97I+XyAChC4C9DGs2wEEFACAR24UwAqHLRmxzL5cdEkpx3aono9wo7EVMeQRmcHPL2BO7W73dx/fhQVyAq7yhSoKK1rfeR11z0Vglu++S+Z/Ntop6X4Grh7rVxDeb3qO1GGkdQDbt25KZMWjJCNe9c6nvdB/a6iduJzvcwQuGvXoJuULxzsNTipgo7j5g6R42ePOJbRqUkfKZWvvMdXRIUc1T3quFJ1NPEnzfpFGTTzR+DO3RHKqjfv1GwnSRI/4/Xfhu5CdCpMqUJnrrssnjx/XEbPHugIiarw5Yf1u0mJvEFen6NCjhN+GeY4AjnsBqMCd3q/ntROjjOWTJa/1s93rEEFXxtUecPrO+R10RYdQODOoo2jbAQQQCDuBQjcxX0P4qQCd4G72CxEhe36tCsunVoWctrJLeIz1O52/cZtlgETtjg+HFwmo7ZLXabnk3otR4XuJs/eJ+/3WekYq45FnTO2hpQsmNbpfhUYa99/tXw3L/yP1N+ql1vG9iknKZK5/x1ExAlU6E7tdDfo662OD6td+H78MjjSjnOeAndzx9aQBi9li3JdS9aclJdaLXQa4+k5rhO5BuncBeLu3nskXYasc9qtbvWMOqKe4e3asOO81Gu32LHjXpXSGWX68KqSMZ33n1+8zc3nrSdA4M56PaNiBBBAAIG4FyBwF/c9sFoFBO6s1rE4qPfEmTPyVkgv+Xf7DsfTvR0Re+zUaWnRM0Q27trluGdo505aqMzTTh9hA12DbL7sjqd2a1NBtu4jRjqe62vgTu/z1K5/wa3ederI1M8HSLOar3rtkqqx2/ARjnGfftBWQt5rHem+mATufNmlToUq+034SoZNmeq1Jq+LY0BACBC4C4g2s0gEEHAvEPCBuzAWdXTmvH+my/o9q6Lc7c4dY7HcZeSl0rUlf9YiXoNp6n69gbsrNy7J+LlDZc+x0O9bVXCpc5O+UjB7UV3vs7sQnC+Bu6h2qXMtQIUDZy//Xuav+tnxqcbBb0n9ypH/CCOuA3dRHXfrbl2/rZktPy8N/77S2xGxOw9vkcHTQrSp1M6IKtyX/JkUHnvmj8Dd0dMH5YsZfR3HJ6sgYJemfSVHpjy63iU16MKVszJ27hCnY2LdBeEiHqer7qtUtIa2u13iRJ53DIlYxMa9a2TkzwOc6jIqcOfLLnWu6/L2HuiGtehAAncWbRxlI4AAAnEvQOAu7nsQJxUYGbgrlDu1fNahhNSrnjXScbARF3v89E1p3nmprN16zvFhPaG0iHNcuX5P3g35R35Zcszx4QEflZReHxR32rFt8+6LUrvNX46wWFRHrnpqyNGTN6RZ56Wyfvt5x5Afv6wqb9TO6XSLu8Bd9XKZ5IdhwaKeG9Xlri/u1uNujgXLjkvdDxY5PtWmaT4Z2TPI6ZhYd7UtnlJTapR/wet7qHYzbBWyQlRor1j+NJIzcwp5/dUckiqF98Ci18kZYDkBAneWaxkFI4AAAgiYQIDAnQmaYLESCNxZrGFxUe6vy5ZJ067dHI8uW6Sw/DBooGTOkMFjOe52cataprRMGdBf1A5ynq479+7JJ18OFxW6C7vUjnGtGzbQvfSdBw9Ks0+6y6EToduz+xq487TbnGsBrs/JmTmzzPhiqBTK5fnYp7A5XHcANCJwV6lkCfl+4OeSIa3zXwt6gnQNOnqqSXcjGGhrAQJ3tm4vi0MAgagFCNxF8FG7wl2+dlFU4GftrhVOwSI9L1KOTLmlafVWkj9bkSh3vdIbuIsY3FLP1xPecq3TNSTkS+Auf9bC8mHD7vJs8uf0LF9cn2XWwN37dTpJleIv61qTGuQaVlO7GrZv2EPUsbSul3qHfl05U2Yv+177VN2KTaRx8NsSL57nY4/8Ebhz7U3FItWkZc32WohT7+UuVKmOYlXvfIL4CbRp1JHC6hjeVduXOqb1JdSmbnINmqqPGRG4S/9cJvn49d6S+fmod/0IW4jr1yOBu1dcXx3+G57eLybGIYAAAoEtQOAuQPsf24E7taNdtaBM0qRmDqldNUuUR7SGkbvu5hbdHdMmztwrbfuucnSy0cvZZfLASpIyeXgQzHWMOrZ2fN8K2rG3ei+1I1+f0Rtl8MRtjlvc7SLnLtSm9/jV0+dvyxtdlsmKDacdz9AbiFuz5axUaLbAcZ+7wJ3aFVDtKqj+F3a9ViWzZqF2B+RCQK8AgTu9UoxDAAEEEEAgXID/WMfb4KsAgTtfxQJs/K07d+TjocNk2oLfHCvv1qql9G33gcSP4pdgavDSf9fLa+0+dBLztjPemQsX5O1evWXlptAfKFU4b97okVI8Xz7d8up41FZ9PpU/V63W7vE1cPfHhPFSrWwZr887cOy4vNmjp+w4ELrNvZ4gYtik/gjctaxfT4Z/0lWeeVrfzhh6a/IKw4CAECBwFxBtZpEIIOBegMCdhzdDBadu3b4hB0/uk20HN8iuo9vkzMWTXt8jFWCqX6m5vFKmnsfd7vQG7haum6cddRt26QlvuRZ46OQ+GTStp2PXPl8Cd8HFX5G3Xv1AEidM7HXdaoA6mnf8vGGOsWYM3PkaslKLuX7rmnZE7K4jocc5qR6HtBgsOV/IG8nl9t1b8s2CUdpOierq0uwzKZGnbJR+RgfuHjy8r71HSzb+7qjjzZffFxWW8/XavP9fGT7jM8dtru9TxON01aDoeLur14jAXcHsxbTgZIqkKXUxHDixWz6b0sUxlsAdgTtdLw6DEEAAAQRcBQjcBeg74S5wV7ZoOo/Hq16/eV/+3Ra+s1sYW83KmbWjY4vkTe20k5oeVhVcCxmxwTFUbyjNdW7X3euK5H1Ofh5VTfJkS6UNdXeM6oieQaKe5+vluovcyxVe0I5VfS5V+H8jdxe4+7pfRVEBOG/Xpat3tcDdotWhP+uqHfF+m/iKlCjgeZOBsDn1BO7U2KXrTkn9DxfLjVsPHOWosN2bdXNJnapZpGi+NJIooec/UPK2Bj4fGAIE7gKjz6wSAQQQQCB2BQjcxa5nIMxG4C4QuhyDNe45fESad+su+44e1WZRx5TOGv6lBJcu7XXWsxcvasG3ZevDfyj3dlzr/mPH5I1uPWTXoUPa/CpoN23IIMnx4otenxc24O79+9qRshNnzdY+5GvgbvmUbyWoaBGvz3MN3NUICpLvB30uqVN6/wWU3nBbTI6UbfN6Y1HH+D6dSN+W8Xpr8grDgIAQIHAXEG1mkQgg4F6AwJ0GvOvYAAAgAElEQVTONyMsgHfkzEHZdmCDbD+8OcoAXrPqraRmuYYSP178SE/QE7h7+OihzPx7iqjQXdj1Qf2uUrFIdZ0Vhw47d/m0jJkzWNulTfteMmcJad+guyRzc8Spa2CuRqlaooJZCRPo+/7LCoE7X0NWysxdvzwFwCLuhpclfXbp2ChEMqSJ+rgkowN3riFAtSY9QUB3L9qJc0dl1KzP5eylU9qnXdfouhtgdLzVvOpo4ojH+BoRuCuWu7S0q99NkibRt7MGgTvnN4IjZX36VzGDEUAAAQTCBQjcBejb4C5wt3pGHSlfPL1HERW6m7voqAz9Zruo+8MuFXAb3qOsVC2byekY16ho7z94LD2+XC8jv9vpGBbdEJy7XeEiruXajfvSutdKmbPoiONZ8796WQuX+Xrt2H9ZGnVYIgePX9NudQ33qY+5C9y5O3rW3bNdA3fu5vdUs97AnepjhwFr5YdfQ//Q3/VKnTKxtluh2qmwUqkM8mL6pFEeDeyrIePtIUDgzh59ZBUIIIAAAv4VIHDnX287PI3AnR26aOAaxkz/SboNH+F4gp5jYcMGP3r8WAZOnCSDvpnsuF/tWDd7xHApVbCA26rXbdsuwa3edXzOlxBbxAnVM/t/9bX2IV8Cd74cC2v2wJ2vR8ISuDPwC8mGUxO4s2FTWRICCOgVIHCnV8pl3JMnT+TC1bOyZsdyWb71L1E7e0W8UiVPrR2DWSBb0UhP0BO4u/fgnvzw51eyfMtfjvt9PZpT3Xjz9nUZN2+o7DgUuuOyL4E7TzvUeSKzQuDO11371FrdHaX6bq2OonY4c70iHt2qdwc0owN3ru+AqvmzVsMld2b3P8NE9SWhdnkcM2eQHD8b+stD18DdvuM7pf/UTxxTRPW+RfUc13fJiMCd3v6E1UngzrljBO6i+X8e3IYAAgggQOAuQN+B6ATuwqhU2Kx9/zWy+P+7sKmPq6NZR4YEydv1c0uC+N53R4tJKM21Za4hNfX5iIE7b5/35RVwddMbuNN7LKw/AndqvWod74asFBXS83apnQIbv5pdCygWy/+crv56m5PPW1+AwJ31e8gKEEAAAQT8L0Dgzv/mVn8igTurd9DA+tXRrG37DZD5y5fH6lNC3mstvdq87/ZI2rgO3EUVznNFIHAXq68Fk1lMgMCdxRpGuQggEJsCBO5iQVMdOTp3xTSnIzvVtJWK1pCWNT+UxInCj/tRH9cTuIutkBSBO+fAoa8hq7DXwzUU5y6M6NpXT6E811fOyoE7tZaI4T3XoFx0vQncxcK/mAyegsCdwcBMjwACCNhXgMCdfXsb5cpiErhTE+89fFVa9lwh67eH/6GTCt2po1Ob1crpdac7owN3EXeUMzJwpyxcdwZ0tzZvuweGNctfgTv1vAuX78rwKTtkwk+7nY6XjerFUUfPdmhRUN5pkNvpGN0A/TIK6GUTuAvo9rN4BBBAAIFoChC4iyZcAN9G4C6Am+9t6cs3bJDXu3SVG7duexvq0+ej2iWPwJ0zZUyOlGWHO59eSwb7KEDgzkcwhiOAgJ0ECNzFUjfv3b8rPy2Z7BS6S/9cJvn49d6S+flsTk8hcOccglM4vuy45ksY0XVsdANgegJ3apfDcXOHyIH/9oja4fCTZv0kW8ZcXt8wKwfuXN9xAnde222bAQTubNNKFoIAAgj4W4DAnb/FTfK8mAbu1DLUDneNOi5xCmupQNb3Q4OlcukMUa7U6MBdxB3ljAzc5cqSUuaMrSGF86R2rNcqgbuwgs9fuiOz/jwiPy446BSgjKqB6ujhMb3LSfECaUzyRlOGvwUI3PlbnOchgAACCNhBgMCdHbro3zUQuPOvt2We5u442NgsfuaXw6Re1aqRpiRw50xC4C423zrmik0BAnexqclcCCBgMYGAC9w9fPRQ1u5cLpv2rZP7D+7JhWvnpF7FplKxSPUYt+7k+eMyevZAOXXhhGOuLs0+kxJ5yjrNrSdwx5Gyntvh78Cdemdm/j1FFq6b5yjK3RGnOw9vkcHTQrQxRXKWlHYNuknyZ1J4fa+sHLjjSNm2kihhIq89tuMAAnd27CprQgABBPwiQODOL8zme0hsBO4ePnosQyZukz6jNzktsG61rDKxf0V5Pk0Sjws3OnBntiNlzbjDnWtznjwROXfptmzYcUHmLT4qK9afluOnb3rsYZki6WTaF8GiQodcgSdA4C7wes6KEUAAAQRiLkDgLuaGgTYDgbtA67jO9R47dVpa9AyRjbt2Oe4omjePpHn2WZ0zhA978PCh7DxwQC5fu+74YIs6tWVU926SNInzD/Wux7T6csRr2OQqLNhvwlcybMpU7UNRzeFLoM114Rwp6/OrwA02EiBwZ6NmshQEEPBVICADd67hqboVm0jj4LclXrx4vvo5jb9995Z8s2CUrN+zyvFxd8EsPYG7Bw/vy4+LJjntmPdB/a4+BwPPXT4tY+YMlqOnD4Z+L5mzhLRv0F2SuQmCue5O5u7Y1KiA9N7vS2DO3fN8ud91bLHcpaVdffV9ezLdvXYXfnQNUj6RJ/Lrypkye9n32ry+vFNGB+7cvZfugqB6QNR79MWMvnL1xmVtuNrBr2OjnvJ86ozaPx86uU8GTespd+/d0f65YPZi0r5hD0mR1Ldfis1f9bP8vDT05x91ufs6Uh937a9rADDimg6c2C2fTeni+JCvux3G9H49vlYaQ+DOSt2iVgQQQMBUAgTuTNUO/xUTG4E7Ve3Zi7elda+V8seK8D9yUh8f8FFJ6dGmqCSI7/5nuvsPHkuPL9fLyO92OhY9omeQdHqnkM8IKhTWvPNSWbv1nHavOtp28ZTXpGzRdNo/X7txX6txzqIjjrnnf/Wy1Kmaxednbd59UWq3+UvOXAg9tadEgTQyc2R1yZkl/A97rLbDnScEFag8efaW/LnyP5m76KgsXXcq0tDhPcpKp3cKez1C2GdobjC9AIE707eIAhFAAAEETChA4M6ETTF5SQTuTN6guCrv12XLpGnXbo7Hp0+TRmaPGC6lChbwuaR79+9LyOgxMn7GTK/zXbxyRd4K6SXL1m/4/w/fz8iCsWMlqGgR3c9VR+B+NGSI/PTHQu0eAnf66GYs/FNa9u7jGOzrkbT6nsIouwgQuLNLJ1kHAghEQyDgAnfKSO1UpsJsYZcvu5FFZax3Vzo9gTv1HNfQkS8hrrA6XQNSZgjcuQuA+XKkrGuIUK3V0/2ugazcL+bXAmBpUoX+MkzPdeXGJRk/d6jsObZDG+7uuFjXNfkSaDM6cOduh74m1VpqoUBfr3W7/pGxcwY7bnMNMLr2xtOxylE9V++OgmoOAne+djD2xhO4iz1LZkIAAQQCTIDAXYA1PGy5sRW4U/N5Olp2+vCqoo4e9XSpsF3nwescn27XPL8M7xEkTyeO71NX/t12Xl5q9YfjaFvXEJy7cN+gzqWlZ5uiPj1HDf554WFp2mmp477XqmTWdnl7NkVix8fsEriLiKN2v9u064J0GLDG6dhZd+v3GZUbLClA4M6SbaNoBBBAAIE4FiBwF8cNsODjCdxZsGlGl3zrzh35eOgwmbbgN8ejmr9WU0b36CHJkz4Trcf//s9KadSps9O9Ie+1ll5t3pf4EXZGuXv/vnQfMVImzprtGDusS2fp+EZz3c/1ZZc8drgLZyVwp/sVY6CIELjjNUAAgQAWCMjA3a4j22TEz/0cu3A9nTiJfFi/m5TIGxSjV8E1mKUm+7TlF5I3i/OuCXoDdxGPKFVzlcpXTt6v09mn3dmWbloo3/4+xrEuMwTu3K3fnZOnZrjuoqbG6Q3cqV53btJXCmbX/8sutbPZkOm9He+Lu4DmiXNHZdSsz+XspVMS1S5r7tZkdOBOPdP1PahYpJq0rNlelIfe6/HjxzJ7+fdaEDTsqhnUQJpWbyUJ4ifQPqR2tpu6cJys2h7+S8FOTfpIqXzl9T5G3H0dscOdbj6/DSRw5zdqHoQAAgjYTYDAnd06qnM9sRm4u3f/kfQauVGGTwn9g5iwq/Er2WXigIpOYbSIn1+y5qS81Cr0j9rVVaV0RlEhvYzpfPsdwcSZe6Vt3/BdzRu9nF0mD6wkKZMncsztOqZF3Vwyvm8FbTc8vdejR0+kz+iNMnjiNsctake+IV3LSKKE4Tv5mTlwp3YDXLP5rGzbd0k27bwg5Yo/L/06lJT48fX9+lftdlfzvT8d6y+S9zn5eVQ1yZMtlV5GxtlEgMCdTRrJMhBAAAEE/Cqg7zsuv5bEw0wuQODO5A2Ki/J2HjwozT7pLodOhG8z//WnfeSdenWjXc7ZixelVZ9PHTvXqYkqlSwh3w/8XDKkTes0r2vwq1blSvJVn96SNnVqXc//7tf50rb/AMdYdrjTxSYE7vQ5MSpUgMAdbwICCASwQEAG7tRxmBN++UJ2HdnqaL3aqeu9Op0kVbJno/06bN63Tsb/MswRzPK0m5rewN3Fq+dl3NwhcuC/PaH/f+VjWOzOvdvy3cIJsmr73+HfS5rgSFl36/fluFzXHQrV4vQG7tTY+pWbS8PKb+o6QliFzOb+86OoUFzY5e7+FVsWyaQFI7UhvobZ/BG4c93pUO3Sp46CdQ2DRvXyn7l4UsbMGSTHz4YfjeUuCOfan0pFa0jLmh9K4kRP6/ra2nF4sxZeDDuWVt1E4E4XnV8HEbjzKzcPQwABBOwkQODOTt30YS2xGbhTjz14/Jq0+GS50+5n6uNq97c3audye+So61GwavyPX1aVN2rn1L2S85fuyHu9V8qCZccd96jjbHt9UNzpma5HwWZI+4zMHFlNKpXKoPtZ7szc1WvmwN2aLWfl1dZ/OnYDfKXii1qP0jyr72cDVwMCd7pfH9sNJHBnu5ayIAQQQAABPwgQuPMDss0eQeDOZg2N6XKePHkiY6b/pO0yF3ZFFVjT+zx386p7Z345TOpVreo0zbFTp6VFzxDZuGuX4+MTeveSlvXryVNPRf2vudPnz0vLPp/KPxs36aqfHe7C6Qnc6X2bGacECNzxHiCAQAALBGTg7ok8keWb/5LJv412ar0KSjWr0TpaobtTF07IxPkjRO2+FnZ5CnbpDdy5C3tVLFJd3qnZTpIk9r4Lgzr+85vfRjkFl8yww527ndJeKVNXs0+YIOodHy5fvyQTfhkme45ud+qdL4E7dZzsx6/3luwZc3v90j9y+oAW/lLhR3WpoFqXpn0lR6Y8jntd+/nmy++L2vlN7+WPwN29+3dl6sLxsnLbEkdZvrxLjx4/kjnLp8n8VTMd9+d8Ia90aNhD0j7rfGzXyfPHZfTsgaK+JrTvsxIn0bwL5yjhleT6rWvy7e+jZePetU5jCdx5pfP7AAJ3fifngQgggIBdBAjc2aWTPq4jtgN36sjRybP3yft9VjpVUqZIOi3QlStLykgVqh3j+o3bLAMmbHF8LrhMRm18pueTel2Ru2eqIN2vE16S0oXTOd1/685Dad9/tXw374Dj42/Vyy1j+5STFMnCd8Lz9NCHjx5L3zGbZdDX4X8kptY2Y0Q1yfZCcqfbzBy4O33+trzRZZms2HBaq1nt8DdnTA15qcILXr3VANfAXvVymeSn4dUkbWp9gT1dD2GQJQQI3FmiTRSJAAIIIGAyAQJ3JmuIBcohcGeBJvmzxCvXr0vbfgNk/vLljsd+2KypDPqooyRO5P0H26hqdbdzXos6tWVU926SNEn40UwqnDd+xkzp+uVwx3SZM2SQsSE95aVyQR5Ddzdu3ZZeY8bIpNlznMpghzt9bxCBO31OjAoVIHDHm4AAAgEsEJCBO9VvT8GeHJlyS4PKb0rB7MW8hr/UPOp7PbVT3k9LJjvt/JUpbWbp0KinZH4+W6TXS2/gTt2ojiodO2ewI7ykPtakWkst0BVVOO3gf3tlyh9jnWpS95ohcKfqWLNjmYyfN8xho0JwH9T7RPJldT5+NyKe2vHsp7+/lb83/h7J1JfAnbpZ7WiojlRVz/V0qeNh1Q6Base1sKtayZrS4uW2kihh+M8SEXciVIG8T5r1k2wZc+n+14o/AneqGNcdGNXHXilbT5pUfSfK3edU2G7ppj9k5tKpTuHN5jVaa+9hvHjhx1mpOT2F896r87G8mC6rRxcVCvx11UynUF/YYAJ3ul8nvw0kcOc3ah6EAAII2E2AwJ3dOqpzPbEduFOPvXL9nrTps0pm/xW+A7P6eEjbYtKvYwlJEN/5+1T1uU27LkijDktE7XYXdqmjaMf2KS/Ppwn/b/quy1Jhu1+WHJXOg9c53dv+zQIy7JMykuTpBJEk5i89pu3Cd+PWA8fnPnqroAzsXFqSJok8PmyQCtt9PWOvhIzY4HSvek7nloUjHcdq5sCdu5CjCg5OHVxF8uWI+lhYFVrsNGitfDMr/I/aerYpKgM+KqX7SFqdryfDLCBA4M4CTaJEBBBAAAHTCRC4M11LTF8QgTvTt8i/BS7fsEFe79JVVHgt7JozcoSoY11jet26c0c+HjpMpi34zTFV+jRpZPaI4VKqYAGn6c9fuiwfDhwov634x/Hx1ClTSI/WreXdBvUjBfQO//ef9Bo91ikoGHYjgTt9nSNwp8+JUaECBO54ExBAIIAFAjZwp3qujtkcN2+oqKMyXa8Xn88qFQpXk4LZisrzqTNKkqefkack9EfUu/fvyI1b12T7oU2ydtcK2Xc8fCdj7f9XEieRd2t1lHKFqjjuiTi/L4E7tRucOqJTBfoiXlVL1JR6lZpKmpTOgTE194a9q2XWsu8cu7JFvM8sgTt3x5NmSZ9dVIhLhR0j7gStQo1HzxyUuSumy9YD691+ufoauFOTqHClCi8WyFY00vN8CVHuPLxFBk8L0eoqkrOktGvQTZI/k0L3v1b8FbhT74Z6jxZvWOBUW7HcZaRRcAvJmiFHpPf14rXz8uvKmbJs80Kne0rkDZLWtTpKSg9HMKuwojq2OeKOjxnSvCBNq7WSorlKOYVF1Y6TF66clVnLvpe1O1e4dSNwp/t18ttAAnd+o+ZBCCCAgN0ECNzZraM612NE4E49etm/p+XNrsvkzIXw//6vdp1TR69WLZsxUnUqADZi6g7p9oXzzxWlCqWVQZ1La/fEi+f8q8lLV+/KmB92ycjvdjoF4LwFx1QQTj1n3I+7neqoFZxZ+nUoKcXyp4l09O2J0zdl4NdbZdLPe53uqVstq0zsX9FtKNDMgTu1iB37L0vTTn/L3sNXHWtS3gM7lZLgshndBiOPnbohISM2yozfDznuyZIxmcwZW0NKFkyr861jmJ0ECNzZqZusBQEEEEDAXwIE7vwlbZ/nELizTy9jvJJHjx9LvwlfybApUx1zVS1TWqYM6C8qGBcb16/LlknTrt2cpgp5r7X0avO+xHfZ6WHf0aPyXt9+TkfLqhvVbneVSpaQvNmyyc1bt2TNtm2yanP4tvaudRK409c5Anf6nBgVKkDgjjcBAQQCWCCgA3eq7/uO75RvfhvtNnQXnfdChe0aVHpDXg2qL/HjxXc7hS+BOzXBrTs3ZfLvo2X97lVO86ln5XmxgOR+Mb8kiJ9ATl38T/Yc2+4UtFM7rl29cdlxn1kCdypI+Nua2fLz0vDv1cOKVEeVqtBdkkRJ5Mad69oOgsfOHHasQYW9cr+QT2b8PcXxMb2BO2WWKEFiuX4r/Jc9Kmimnpc8SQrteZv3/xvpffAUolRhMRVIm73se62WuhWbSOPgtyPt+hbVu+QauIvOe+d6j7ud+NSYazevyOTfx2i73bleER3u3L8j+0/skr3HdkYap/rTpm5nUbs4RnW521FPjVfBOxVkVWFRd89x1yMCd7HxVsTuHATuYteT2RBAAIEAEiBwF0DNjrhUowJ39+4/kl4jN8rwKTucZNWudRMHVJRnUySOJK52Tus27F+Z8NOeSJ/Lky2VVAvKKJkzJpP7Dx7L2i3ntGNNI+5Sp25S4a/vhwZL5dIZouzouYt3pM2nq0Ttdud6qcCdOiL1uVSJtflXbz4r/2w4E2mcnmBfp8HrZOLM8JDe6hl1pHzx9F7fNhUmVEe+Llod+kdoRfI+Jz+PqibKwdulXCo0C/9jnjZN88nInkGRdvtTuwOOmbZLPh641q13ULF0kjd76PMuXb0nqzadkX+3nY80dkjX0tKlVWG3AT1vtfJ56wsQuLN+D1kBAggggID/BQjc+d/c6k8kcGf1DsZi/cdOnZYWPUOcAm6ewnDRfeyZCxfk7V69ZeWm8GOmShUsKNMGD5KsmSL/Bd2WvXvlo8FDI4Xuonp+++bNtPDe6B+na8MI3OnrFoE7fU6MChUgcMebgAACASwQ8IE71fvzV87I9MXfyMa9kX8B4Mu7oYJEDSu/KWUKVPQYtlPz+Rq4U/eooNR3f06IFLqLqr6KRapJybzlZeTP/R3DzBK4UwWpY32nL54kq7Yv1c0cdhSsCoNFPJJWb+BO7aKnjgz+Y91cOXDCeacJT0WoY2dbvNxGSuYrF2kHuNt3b8k3C0bJ+j2hYcguzT6TEnnK6l6PGujPwF2Y+8y/p8iKrYt8qlMNVrvhtXj5fUn/XCav96ow4r+7VsrUP8bJzTs3vI5XA5S1Ciyq/i7b/KfjHgJ3uvj8OojAnV+5eRgCCCBgJwECd3bqpg9rMSpwp0o4ePyadnTr+u3OIa1JAypJ68Z5I+0ip+5Robshk7bJ6O+dd63TsyS1O9uY3uWlbFHn3cY93Xvh8l3p8eV6mTJ3v57pncao3fBG9AySXFlSerzX7DvcqcJVjcMmb5fPxob/HkUvRvKkCaVb6yJa2M7d0b1652GctQUI3Fm7f1SPAAIIIBA3AgTu4sbdyk8lcGfl7sVy7a6BK0/HvcbksWoXvYETJ8mgb5yP+Jr55TCpV7Wq26kvXrkio6b9KBNnz3Y66tZ1sDpy9tMP2krLevVk+Pc/SP+vvtaGELjT1zECd/qcGBUqQOCONwEBBAJYgMDd/5v/6PEjbTevP//9xeOxpZ7eExUSqlaipgQXf1VSJPX8i5Cw+6MTuFP33rt/V5ZuXii/rpwRZYBJ7RBWu/zr8lpQQzl25qB8NqWLo3QVWGtXv5skTZIs0nLW7FjmFGJrHPyW1K/cXPeXR3Tu92VNNUrVltrlG0uyJMnF9Vm+BO46NgqRJE8nlVlLv/MaOqtYpLp23GraVM+7dThx7qiMmvW5qCNUVZhPza2Cl75c/g7cqdoePHwgG/eukfmrZ8p/5yLvtuFav1pT3QpNpGyBypIoYSLdy1OhO7U74Zzl07x+XeXOXEDefvUDyZQms0xb9LUs3RR+jG2HRj0lqGDlSM+9efu6diz0jkOhv7iLqgcqYBnxa8HTLoCeFhfT+3WjWWQggTuLNIoyEUAAAfMJELgzX0/8UpGRgTu1g9rk2fvk/T4rndaidoab9kWwx7Da48dPtCNp+4/fLKs2nfXqkDplYunxflF5v0k+SZlc//fEoT/LPZJ5i4/K4InbZOeB8B3IPT1U7TDXs01Ref3V7F5DZlYI3Kl1Ku9f/z6mhe70GKh7KpZML59+WMLtUb9eG8YAWwkQuLNVO1kMAggggICfBAjc+QnaRo8hcGejZsZkKbfu3JGPhw6TaQt+c0xTNzhYvu7bR55NkSImU0e6d+Ou3dK4cxc5e/Gi43Mt6tSWUd3VLzKTuH3WkydP5MSZMzJnyd+yYsNG2bxnt1y+dl1UyK5s4SLyWuWKUqdKFUmbOrV2vwr0EbhrK2qHQr0XgTu9UoxTAgTueA8QQCCABQjcuTRfBYSu3bwqh0/t1/53/OxhOXv5tNMRoypg90LaLJLrhXxSIFsRyZohl08hpOgG7sJKVcehbtm/XnYc3iyHTu3TjpBVIbucmfJIoRwltGCSOq5TXb6EhKITmIvIF5P71Zo27VsrWw9skOPnjmhrUsG67JlyS4FsRaVsgUra7mdPSeh/Johp4E4FyNT35IdO7pN1u1bI9sObtR5HdCyZJ0jSp8kUaVc7T2tWOwq2rNlem8OXKy4Cd2H1qXdRvUM7D2+W/Sd2y7Gzh+XuvTvaGrKmzyF5MhfQ3qmcmfL69I67rl8FWg+f3CdbD26Q3Ue3a+7qUn1QX0flCwVL3iyFJGGChD7tAEngzpc3LXbHEriLXU9mQwABBAJIgMBdADU74lKNDNyp51y5fk/a9Fkls/864iSsdkUb2KmUJE4U36P8w0ePZeueS/LXqv9kzeazsnHnBbl87Z42Xu1iVzx/GqlZObMW/kqRzLegnetDVThu/Y7zsnj1Se0I2W17L2nHyapd3Irme04qlEgvL1V4QcoUTuc1aBc2t1UCd2H1RvRWR8fuPnhZjp++qX1aHdVbIFdqzb1e9aySL0cqjpAN0H9nuC6bwB0vAgIIIIAAAr4LELjz3SzQ7yBwF+hvAOtHAAEEoiFA4C4aaNyCAAJ2ESBwZ5dOeljHzsNbZPC0EMdna5SqJW++/L4kTBCzXxRZhc2XQJZV1mT3OlXgb+rCcY6jhlX4L6TFYMn5Ql67L91S6yNwZ6l2USwCCCBgJgECd2bqBrUggAACFhEgcGeRRlEmAggggICpBAjcmaodliiGwJ0l2kSRCCCAgLkECNyZqx9UgwACfhUgcOdXbv8/bNX2v+WrX750PNjXY2L9X3HsPpHAXex6+mO267euybi5Q2TXka3a46J7VK8/ag3kZxC4C+Tus3YEEEAgRgIE7mLEx80IIIBAYAoQuAvMvrNqBBBAAIGYCRC4i5lfIN5N4C4Qu86aEUAAgRgKELiLISC3I4CAlQUI3Jm4e+qI0+//+koSJUgs2TLklGwZc2nHq6pjN/VcDx4+kBlLJstf6+c7hndo1FM7cjZQLgJ3/u/0rytnyK6j2yRTmhflhXRZpUjOEpLu2Qy6C1FHOQ+f2U+u3ris3VMsd2lpV7+bJE2STPccDDRegMCd8cY8AQEEELCpAIE7mzaWZSGAAAJGChC4M1KXuRFAAAEE7CpA4Jm5viQAACAASURBVM6unTVuXQTujLNlZgQQQMC2AgTubNtaFoYAAt4FCNx5N4qzEa5hsfTPZZKPX+8tmZ/PpqumE+eOytg5g+XUhRPaeF/v1/UQkw8icOf/Bq3ZsUzGzxvmeHDdik2kcfDbEi9ePK/FPHr8SOYsnybzV82M1v1eH8CAWBMgcBdrlEyEAAIIBJoAgbtA6zjrRQABBGJBgMBdLCAyBQIIIIBAwAkQuAu4lsd4wQTuYkzIBAgggEDgCRC4C7yes2IEEHAIELgz8ctw/8F9mbboa1m6aaGjysZV35Y6FV6X+PHiR1n5tZtXZPLvY2TzvnWOcZWK1pCWNT+UxImeNvGqY7c0Anex66lntgMndsuQ6b3l7r072nB1JGz7hj0kU9rMUd7+RJ7I2p0r5NvfxzjufTpxEuncpK8UzF5Uz6MZ40cBAnd+xOZRCCCAgL0ECNzZq5+sBgEEEPCLAIE7vzDzEAQQQAABmwkQuLNZQ/2wHAJ3fkDmEQgggIDdBAjc2a2jrAcBBHwQIHDnA1ZcDHXdLUwFkGqUqi2vlqknqZKnjlTSkydP5OiZgzJ3xXTZemC94/NpUqWT9g26S+7MBeJiGXH2TAJ3/qe/fuuqfLNglGze/6/j4Tky5ZbXq74j+bMVcRsWvXPvtizf8peo42hv3rnhuO+l0nWkeY3WkihhIv8v5H/s3QvYft1cL/of2cpup6iUDistuiKLSHZOlSRERSKHlWIRUrFir1IqigprpRMt2bVTcurA0nIoVAo5tCwWtV+2DuSY5bBSEpfDvn7eeed+7/d+nmeO+Yx7znvM8bmvq+vK/z/HnGN8fuN55rzn//uO4YqnCgjcmSAECBAgMFFA4G4inGYECBDoWUDgrufqGzsBAgQITBUQuJsq1287gbt+a2/kBAgQmCwgcDeZTkMCBNoXELg78hq+7/3/GL/8zJ+Ll/3FCy/S0wzeXeVzvziu8nlXi8tc+jIf+7u3vPNN8fo3XxBve+ebL3bsnW9697jJdW45alvPIycp6p7AXRFXtYNzZcXHPP2R/7JS3ebEV/yMz4sv+ryrxed+xud/7I/e/8H3x1+++YL4y7e87mLHXvPK14l/9w3fE1e43BWr9cuJ6gkI3NWzdCYCBAh0JiBw11nBDZcAAQI1BATuaig6BwECBAj0JiBw11vFzz9egbvzGzoDAQIEuhMQuOuu5AZMgMDHBQTuGpgN7/xf74hfffaj45X/38uLe/t/XOZT4ttufs+44TVvcuY2tMUnb6CBwN0yRfrwRz4cL3zV8+PXf/+xFwvSjenRda92g7jLze8duTKjz3EKCNwdZ130igABAg0ICNw1UCRdJECAwLEJCNwdW0X0hwABAgRaEBC4a6FKx9VHgbvjqofeECBAoAkBgbsmyqSTBAgcRkDg7jCu1c/6gQ/+c/zBK559sS03T7tQhpZu81V3jitd8cpxiejz67XAXfWpOPqEH42Pxhve9lfx23/0hItsb3zaCTJgd4uvuE187XVuGZ946U8afS0Hzi8gcDe/uSsSIEBgJQICdysppGEQIEBgTgGBuzm1XYsAAQIE1iLQ578IrKV6y4xD4G4Zd1clQIBA0wICd02XT+cJEDifgMDd+fxmb/3+D/xTvPaNfx6vev3L403veEO84e1/9S8riOV2nVf67KvEl1zpmnGtL7puXP5TP6PboN2mMAJ3s0/Ri13wox/9aLz1nW+KV//VK+KCN7wm3vLOv/2XbY9za+QrffaV44v/1dXjGle+Tlzlc68al/7fLr18p/XgTAGBuzOJHECAAAEC+wUE7swMAgQIECgWELgrJtOAAAECBAh0+p/gK/x5BATuzqOnLQECBDoVELjrtPCGTYBACgjcmQcECBAgUCwgcFdMpgEBAgQIXCggcGcmECBAgECxgMBdMZkGBAgQIEBA4M4cKBYQuCsm04AAAQIEBO7MAQIEOhYQuOu4+IZOgACBqQICd1PltCNAgED3AgJ33U8BAAQIECgXELgrN9OCAAECBAjYUtYcKBUQuCsVczwBAgQIhMCdSUCAQMcCAncdF9/QCRAgMFVA4G6qnHYECBDoXkDgrvspAIAAAQLlAgJ35WZaECBAgAABgTtzoFRA4K5UzPEECBAgIHBnDhAg0LOAwF3P1Td2AgQITBQQuJsIpxkBAgQICNyZAwQIECBQLCBwV0ymAQECBAgQsKWsOVAsIHBXTKYBAQIECFjhzhwgQKBjAYG7jotv6AQIEJgqIHA3VU47AgQIdC8gcNf9FABAgACBcgGBu3IzLQgQIECAgBXuzIFSAYG7UjHHEyBAgIAV7swBAgR6FhC467n6xk6AAIGJAgJ3E+E0I0CAAAGBO3OAAAECBIoFBO6KyTQgQIAAAQJWuDMHigUE7orJNCBAgAABK9yZAwQIdCwgcNdx8Q2dAAECUwUE7qbKaUeAAIHuBQTuup8CAAgQIFAuIHBXbqYFAQIECBCwwp05UCogcFcq5ngCBAgQsMKdOUCAQM8CAnc9V9/YCRAgMFFA4G4inGYECBAgIHBnDhAgQIBAsYDAXTGZBgQIECBAwAp35kCxgMBdMZkGBAgQIGCFO3OAAIGOBQTuOi6+oRMgQGCqgMDdVDntCBAg0L2AwF33UwAAAQIEygUE7srNtCBAgAABAla4MwdKBQTuSsUcT4AAAQJWuDMHCBDoWUDgrufqGzsBAgQmCgjcTYTTjAABAgQE7swBAgQIECgWELgrJtOAAAECBAhY4c4cKBYQuCsm04AAAQIErHBnDhAg0LGAwF3HxTd0AgQITBUQuJsqpx0BAgS6FxC4634KACBAgEC5gMBduZkWBAgQIEDACnfmQKmAwF2pmOMJECBAwAp35gABAj0LCNz1XH1jJ0CAwEQBgbuJcJoRIECAgMCdOUCAAAECxQICd8VkGhAgQIAAASvcmQPFAgJ3xWQaECBAgIAV7swBAgQ6FhC467j4hk6AAIGpAgJ3U+W0I0CAQPcCAnfdTwEABAgQKBcQuCs304IAAQIECFjhzhwoFRC4KxVzPAECBAhY4c4cIECgZwGBu56rb+wECBCYKCBwNxFOMwIECBAQuDMHCBAgQKBYQOCumEwDAgQIECBghTtzoFhA4K6YTAMCBAgQsMKdOUCAQMcCAncdF9/QCRAgMFVA4G6qnHYECBDoXkDgrvspAIAAAQLlAgJ35WZaECBAgAABK9yZA6UCAnelYo4nQIAAASvcmQMECPQsIHDXc/WNnQABAhMFBO4mwmlGgAABAgJ35gABAgQIFAsI3BWTaUCAAAECBKxwZw4UCwjcFZNpQIAAAQJWuDMHCBDoWEDgruPiGzoBAgSmCgjcTZXTjgABAt0LCNx1PwUAECBAoFxA4K7cTAsCBAgQIGCFO3OgVEDgrlTM8QQIECBghTtzgACBngUE7nquvrETIEBgooDA3UQ4zQgQIEBA4M4cIECAAIFiAYG7YjINCBAgQICAFe7MgWIBgbtiMg0IECBAwAp35gABAh0LCNx1XHxDJ0CAwFQBgbupctoRIECgewGBu+6nAAACBAiUCwjclZtpQYAAAQIErHBnDpQKCNyVijmeAAECBKxwZw4QINCzgMBdz9U3dgIECEwUELibCKcZAQIECAjcmQMECBAgUCwgcFdMpgEBAgQIELDCnTlQLCBwV0ymAQECBAhY4c4cIECgYwGBu46Lb+gECBCYKiBwN1VOOwIECHQvIHDX/RQAQIAAgXIBgbtyMy0IECBAgIAV7syBUgGBu1IxxxMgQICAFe7MAQIEehYQuOu5+sZOgACBiQICdxPhNCNAgAABgTtzgAABAgSKBQTuisk0IECAAAECVrgzB4oFBO6KyTQgQIAAASvcmQMECHQsIHDXcfENnQABAlMFBO6mymlHgACB7gUE7rqfAgAIECBQLiBwV26mBQECBAgQsMKdOVAqIHBXKuZ4AgQIELDCnTlAgEDPAgJ3PVff2AkQIDBRQOBuIpxmBAgQICBwZw4QIECAQLGAwF0xmQYECBAgQMAKd+ZAsYDAXTGZBgQIECBghTtzgACBjgUE7jouvqETIEBgqoDA3VQ57QgQINC9gMBd91MAAAECBMoFBO7KzbQgQIAAAQJWuDMHSgUE7krFHE+AAAECVrgzBwgQ6FlA4K7n6hs7AQIEJgoI3E2E04wAAQIEBO7MAQIECBAoFhC4KybTgAABAgQIWOHOHCgWELgrJtOAAAECBKxwZw4QINCxgMBdx8U3dAIECEwVELibKqcdAQIEuhcQuOt+CgAgQIBAuYDAXbmZFgQIECBAwAp35kCpgMBdqZjjCRAgQMAKd+YAAQI9Cwjc9Vx9YydAgMBEAYG7iXCaESBAgIDAnTlAgAABAsUCAnfFZBoQIECAAAEr3JkDxQICd8VkGhAgQICAFe7MAQIEOhYQuOu4+IZOgACBqQICd1PltCNAgED3AgJ33U8BAAQIECgXELgrN9OCAAECBAhY4c4cKBUQuCsVczwBAgQIWOHOHCBAoGcBgbueq2/sBAgQmCggcDcRTjMCBAgQELgzBwgQIECgWEDgrphMAwIECBAgYIU7c6BYQOCumEwDAgQIELDCnTlAgEDHAgJ3HRff0AkQIDBVQOBuqpx2BAgQ6F5A4K77KQCAAAEC5QICd+VmWhAgQIAAASvcmQOlAgJ3pWKOJ0CAAAEr3JkDBAj0LCBw13P1jZ0AAQITBQTuJsJpRoAAAQICd+YAAQIECBQLCNwVk2lAgAABAgSscGcOFAsI3BWTaUCAAAECVrgzBwgQ6FhA4K7j4hs6AQIEpgoI3E2V044AAQLdCwjcdT8FABAgQKBcQOCu3EwLAgQIECBghTtzoFRA4K5UzPEECBAgYIU7c4AAgZ4FBO56rr6xEyBAYKKAwN1EOM0IECBAQODOHCBAgACBYgGBu2IyDQgQIECAgBXuzIFiAYG7YjINCBAgQMAKd+YAAQIdCwjcdVx8QydAgMBUAYG7qXLaESBAoHsBgbvupwAAAgQIlAsI3JWbaUGAAAECBKxwZw6UCgjclYo5ngABAgSscGcOECDQs4DAXc/VN3YCBAhMFBC4mwinGQECBAgI3JkDBAgQIFAsIHBXTKYBAQIECBCwwp05UCwgcFdMpgEBAgQIWOHOHCBAoGMBgbuOi2/oBAgQmCogcDdVTjsCBAh0LyBw1/0UAECAAIFyAYG7cjMtCBAgQICAFe7MgVIBgbtSMccTIECAgBXuzAECBHoWELjrufrGToAAgYkCAncT4TQjQIAAAYE7c4AAAQIEigUE7orJNCBAgAABAla4MweKBQTuisk0IECAAAEr3JkDBAh0LCBw13HxDZ0AAQJTBQTupsppR4AAge4FBO66nwIACBAgUC4gcFdupgUBAgQIELDCnTlQKiBwVyrmeAIECBCwwp05QIBAzwICdz1X39gJECAwUUDgbiKcZgQIECAgcGcOECBAgECxgMBdMZkGBAgQIEDACnfmQLGAwF0xmQYECBAgYIU7c4AAgY4FBO46Lr6hEyBAYKqAwN1UOe0IECDQvYDAXfdTAAABAgTKBQTuys20IECAAAECVrgzB0oFBO5KxRxPgAABAla4MwcIEOhZQOCu5+obOwECBCYKCNxNhNOMAAECBATuzAECBAgQKBYQuCsm04AAAQIECFjhzhwoFhC4KybTgAABAgSscGcOECDQsYDAXcfFN3QCBAhMFRC4myqnHQECBLoXELjrfgoAIECAQLmAwF25mRYECBAgQMAKd+ZAqYDAXamY4wkQIEDACnfmAAECPQsI3PVcfWMnQIDARAGBu4lwmhEgQICAwJ05QIAAAQLFAgJ3xWQaECBAgAABK9yZA8UCAnfFZBoQIECAgBXuzAECBDoWELjruPiGToAAgakCAndT5bQjQIBA9wICd91PAQAECBAoFxC4KzfTggABAgQIWOHOHCgVELgrFXM8AQIECFjhzhwgQKBnAYG7nqtv7AQIEJgoIHA3EU4zAgQIEBC4MwcIECBAoFhA4K6YTAMCBAgQIGCFO3OgWEDgrphMAwIECBCwwp05QIBAxwICdx0X39AJECAwVUDgbqqcdgQIEOheQOCu+ykAgAABAuUCAnflZloQIECAAAEr3JkDpQICd6VijidAgAABK9yZAwQI9CwgcNdz9Y2dAAECEwUE7ibCaUaAAAECAnfmAAECBAgUCwjcFZNpQIAAAQIErHBnDhQLCNwVk2lAgAABAla4MwcIEOhYQOCu4+IbOgECBKYKCNxNldOOAAEC3QsI3HU/BQAQIECgXEDgrtxMCwIECBAgYIU7c6BUQOCuVMzxBAgQIGCFO3OAAIGeBQTueq6+sRMgQGCigMDdRDjNCBAgQEDgzhwgQIAAgWIBgbtiMg0IECBAgIAV7syBYgGBu2IyDQgQIEDACnfmAAECHQsI3HVcfEMnQIDAVAGBu6ly2hEgQKB7AYG77qcAAAIECJQLCNyVm2lBgAABAgSscGcOlAoI3JWKOZ4AAQIErHBnDhAg0LOAwF3P1Td2AgQITBQQuJsIpxkBAgQICNyZAwQIECBQLCBwV0ymAQECBAgQsMKdOVAsIHBXTKYBAQIECFjhzhwgQKBjAYG7jotv6AQIEJgqIHA3VU47AgQIdC8gcNf9FABAgACBcgGBu3IzLQgQIECAgBXuzIFSAYG7UjHHEyBAgIAV7swBAgR6FhC467n6xk6AAIGJAgJ3E+E0I0CAAAGBO3OAAAECBIoFBO6KyTQgQIAAAQJWuDMHigUu8oW9uLUGBAgQIEDgQgGhfzOBAIFeBDw/91Jp4yRAgMBhBTw/H9bX2QkQILAWAd8/1lJJ4yBAgMCyAr5/LOvv6gQIECDQgICbZQNFOrIu+sJ+ZAXRHQIECDQq4Bmk0cLpNgECxQKen4vJNCBAgACBPQKen00LAgQIEBgj4PvHGCXHECBAgMBZAr5/nCXk7wkQIECgewE3y+6nQDGAL+zFZBoQIECAgH8wNAcIEOhYwPNzx8U3dAIECFQU8A6vIqZTESBAYMUCvn+suLiGRoAAgRkFfP+YEdulCBAgQKBNATfLNuu2ZK99YV9S37UJECCwHgHPIOuppZEQIHC6gOdnM4QAAQIEagh4fq6h6BwECBBYv4DvH+uvsRESIEBgDgHfP+ZQdg0CBAgQaFrAzbLp8uk8AQJHJrD7Qsvv2CMrkO4QIECAAAECBAgclYDn56Mqh84QIECAAAECBAgQWLWA7x+rLq/BESBAgAABAgTmFRAGmdfb1QgQWLeAL+zrrq/RESBAgAABAgQI1BXw/FzX09kIECBAgAABAgQIEDhZwPcPs4MAAQIECBAgQKCagMBdNUonIkCAQPjCbhIQIECAAAECBAgQGC/g+Xm8lSMJECBAgAABAgQIEDifgO8f5/PTmgABAgQIECBAYEtA4M50IECAQD0BX9jrWToTAQIECBAgQIDA+gU8P6+/xkZIgAABAgQIECBA4FgEfP84lkroBwECBAgQIEBgBQICdysooiEQIHA0Ar6wH00pdIQAAQIECBAgQKABAc/PDRRJFwkQIECAAAECBAisRMD3j5UU0jAIECBAgAABAscgIHB3DFXQBwIE1iLgC/taKmkcBAgQIECAAAECcwh4fp5D2TUIECBAgAABAgQIEEgB3z/MAwIECBAgQIAAgWoCAnfVKJ2IAAECvrCbAwQIECBAgAABAgQKBPyDVwGWQwkQIECAAAECBAgQOJeA7x/n4tOYAAECBAgQIEBgW0DgznwgQIBAPQFf2OtZOhMBAgQIECBAgMD6BTw/r7/GRkiAAAECBAgQIEDgWAR8/ziWSugHAQIECBAgQGAFAgJ3KyiiIRAgcDQCvrAfTSl0hAABAgQIECBAoAEBz88NFEkXCRAgQIAAAQIECKxEwPePlRTSMAgQIECAAAECxyAgcHcMVdAHAgTWIuAL+1oqaRwECBAgQIAAAQJzCHh+nkPZNQgQIECAAAECBAgQSAHfP8wDAgQIECBAgACBagICd9UonYgAAQIECBAgQIAAAQIECBAgQIAAAQIECBAgQIAAAQIECBAgQIAAAQIE1iwgcLfm6hobAQIECBAgQIAAAQIECBAgQIAAAQIECBAgQIAAAQIECBAgQIAAAQIECFQTELirRulEBAgQIECAAAECBAgQIECAAAECBAgQIECAAAECBAgQIECAAAECBAgQILBmAYG7NVfX2AgQIECAAAECBAgQIECAAAECBAgQIECAAAECBAgQIECAAAECBAgQIECgmoDAXTVKJyJAgAABAgQIECBAgAABAgQIECBAgAABAgQIECBAgAABAgQIECBAgACBNQsI3K25usZGgAABAgQIECBAgAABAgQIECBAgAABAgQIECBAgAABAgQIECBAgAABAtUEBO6qUToRAQIECBAgQIAAAQIECBAgQIAAAQIECBAgQIAAAQIECBAgQIAAAQIECKxZQOBuzdU1NgIECBAgQIAAAQIECBAgQIAAAQIECBAgQIAAAQIECBAgQIAAAQIECBCoJiBwV43SiQgQIECAAAECBAgQIECAAAECBAgQIECAAAECBAgQIECAAAECBAgQIEBgzQICd2uurrERIECAAAECBAgQIECAAAECBAgQIECAAAECBAgQIECAAAECBAgQIECAQDUBgbtqlE5EgAABAgQIECBAgAABAgQIECBAgAABAgQIECBAgAABAgQIECBAgAABAmsWELhbc3WNjQABAgQIECBAgAABAgQIECBAgAABAgQIECBAgAABAgQIECBAgAABAgSqCQjcVaN0IgIECMRHdwz8jjUpCBAgQIAAAQIECJws4PnZ7CBAgAABAgQIECBAYC4B3z/mknYdAgQIECBAgEAHAsIgHRTZEAkQmE3AF/bZqF2IAAECBAgQIEBgBQKen1dQREMgQIAAAQIECBAg0IiA7x+NFEo3CRAgQIAAAQItCAjctVAlfSRAoBUBX9hbqZR+EiBAgAABAgQIHIOA5+djqII+ECBAgAABAgQIEOhDwPePPupslAQIECBAgACBWQQE7mZhdhECBDoR8IW9k0IbJgECBAgQIECAQBUBz89VGJ2EAAECBAgQIECAAIERAr5/jEByCAECBAgQIECAwDgBgbtxTo4iQIDAGAFf2McoOYYAAQIECBAgQIDAhQKen80EAgQIECBAgAABAgTmEvD9Yy5p1yFAgAABAgQIdCAgcNdBkQ2RAIHZBHxhn43ahQgQIECAAAECBFYg4Pl5BUU0BAIECBAgQIAAAQKNCPj+0UihdJMAAQIECBAg0IKAwF0LVdJHAgRaEfCFvZVK6ScBAgQIECBAgMAxCHh+PoYq6AMBAgQIECBAgACBPgR8/+ijzkZJgAABAgQIEJhFQOBuFmYXIUCgEwFf2DsptGESIECAAAECBAhUEfD8XIXRSQgQIECAAAECBAgQGCHg+8cIJIcQIECAAAECBAiMExC4G+fkKAIECIwR8IV9jJJjCBAgQIAAAQIECFwo4PnZTCBAgAABAgQIECBAYC4B3z/mknYdAgQIECBAgEAHAgJ3HRTZEAkQmE3AF/bZqF2IAAECBAgQIEBgBQKen1dQREMgQIAAAQIECBAg0IiA7x+NFEo3CRAgQIAAAQItCAjctVAlfSRAoBUBX9hbqZR+EiBAgAABAgQIHIOA5+djqII+ECBAgAABAgQIEOhDwPePPupslAQIECBAgACBWQQE7mZhdhECBDoR8IW9k0IbJgECBAgQIECAQBUBz89VGJ2EAAECBAgQIECAAIERAr5/jEByCAECBAgQIECAwDgBgbtxTo4iQIAAAQIECBAgQIAAAQIECBAgQIAAAQIECBAgQIAAAQIECBAgQIAAgc4FBO46nwCGT4AAAQIECBAgQIAAAQIECBAgQIAAAQIECBAgQIAAAQIECBAgQIAAAQLjBATuxjk5igCBdQrsLiF/7KP0O/vYK6R/BAgQIECAAIF1C3h+Xnd9jY4AAQIECBAgQIDAMQn4/nFM1dAXAgQIECBAYA0Cnq8qVlF4oyKmUxEg0JyAG0pzJdNhAgQIECBAgACBBQU8Py+I79IECBAgQIAAAQIEOhPw/aOzghsuAQIECBAgcHABz1cViQXuKmI6FQECzQm4oTRXMh0mQIAAAQIECBBYUMDz84L4Lk2AAAECBAgQIECgMwHfPzoruOESIECAAAECBxfwfFWRWOCuIqZTESDQnIAbSnMl02ECBAgQIECAAIEFBTw/L4jv0gQIECBAgAABAgQ6E/D9o7OCGy4BAgQIECBwcAHPVxWJBe4qYjoVAQLNCVzkhvLRjx7X/eUSl7jYr2i/s5ubYjpMgAABAgQIEFiVwEUemJ/0kN87qsHd+SG32O2P5+ejqpDOECBAgAABAgQIECgS8P6+iMvBBAgQIECAAIEzBTxfnUk0/gAvn8dbOZIAgfUJuKGsr6ZGRIAAAQIECBAgcDgBgbvD2TozAQIECBAgQIAAAQIXFfD+3owgQIAAAQIECNQV8HxV0VPgriKmUxEg0JyAG0pzJdNhAgQIECBAgACBBQUE7hbEd2kCBAgQIECAAAECnQl4f99ZwQ2XAAECBAgQOLiA56uKxAJ3FTGdigCB5gTcUJormQ4TIECAAAECBAgsKCBwtyC+SxMgQIAAAQIECBDoTMD7+84KbrgECBAgQIDAwQU8X1UkFririOlUBAg0J+CG0lzJdJgAAQIECBAgQGBBAYG7BfFdmgABAgQIECBAgEBnAt7fd1ZwwyVAgAABAgQOLuD5qiKxwF1FTKciQKA5ATeU5kqmwwQIECBAgAABAgsKCNwtiO/SBAgQIECAAAECBDoT8P6+s4IbLgECBAgQIHBwAc9XFYkF7ipiOhUBAs0JuKE0VzIdJkCAAAECBAgQWFBA4G5BfJcmQIAAAQIECBAg0JmA9/edFdxwCRAgwQWEsAAAIABJREFUQIAAgYMLeL6qSCxwVxHTqQgQaE7ADaW5kukwAQIECBAgQIDAggICdwviuzQBAgQIECBAgACBzgS8v++s4IZLgAABAgQIHFzA81VFYoG7iphORYBAcwJuKM2VTIcJECBAgAABAgQWFBC4WxDfpQkQIECAAAECBAh0JuD9fWcFN1wCBAgQIEDg4AKeryoSC9xVxHQqAgSaE3BDaa5kOkyAAAECBAgQILCggMDdgvguTYAAAQIECBAgQKAzAe/vOyu44RIgQIAAAQIHF/B8VZFY4K4iplMRINCcgBtKcyXTYQIECBAgQIAAgQUFBO4WxHdpAgQIECBAgAABAp0JeH/fWcENlwABAgQIEDi4gOerisQCdxUxnYoAgeYE3FCaK5kOEyBAgAABAgQILCggcLcgvksTIECAAAECBAgQ6EzA+/vOCm64BAgQIECAwMEFPF9VJBa4q4jpVAQINCfghtJcyXSYAAECBAgQIEBgQQGBuwXxXZoAAQIECBAgQIBAZwLe33dWcMMlQIAAAQIEDi7g+aoiscBdRUynIkCgOQE3lOZKpsMECBAgQIAAAQILCgjcLYjv0gQIECBAgAABAgQ6E/D+vrOCGy4BAgQIECBwcAHPVxWJBe4qYjoVAQLNCbihNFcyHSZAgAABAgQIEFhQQOBuQXyXJkCAAAECBAgQINCZgPf3nRXccAkQIECAAIGDC3i+qkgscFcR06kIEGhOwA2luZLpMAECBAgQIECAwIICAncL4rs0AQIECBAgQIAAgc4EvL/vrOCGS4AAAQIECBxcwPNVRWKBu4qYTkWAQHMCbijNlUyHCRAgQIAAAQIEFhQQuFsQ36UJECBAgAABAgQIdCbg/X1nBTdcAgQIECBA4OACnq8qEgvcVcR0KgIEmhNwQ2muZDpMgAABAgQIECCwoIDA3YL4Lk2AAAECBAgQIECgMwHv7zsruOESIECAAAECBxfwfFWRWOCuIqZTESDQnIAbSnMl02ECBAgQIECAAIEFBQTuFsR3aQIECBAgQIAAAQKdCXh/31nBDZcAAQIECBA4uIDnq4rEAncVMZ2KAIHmBNxQmiuZDhMgQIAAAQIECCwoIHC3IL5LEyBAgAABAgQIEOhMwPv7zgpuuAQIECBAgMDBBTxfVSQWuKuI6VQECDQn4IbSXMl0mAABAgQIECBAYEEBgbsF8V2aAAECBAgQIECAQGcC3t93VnDDJUCAAAECBA4u4PmqIrHAXUVMpyJAoDkBN5TmSqbDBAgQIECAAAECCwoI3C2I79IECBAgQIAAAQIEOhPw/r6zghsuAQIECBAgcHABz1cViQXuKmI6FQECzQm4oTRXMh0mQIAAAQIECBBYUEDgbkF8lyZAgAABAgQIECDQmYD3950V3HAJECBAgACBgwt4vqpILHBXEdOpCBBoTsANpbmS6TABAgQIECBAgMCCAgJ3C+K7NAECBAgQIECAAIHOBLy/76zghkuAAAECBAgcXMDzVUVigbuKmE5FgEBzAm4ozZVMhwkQIECAAAECBBYUELhbEN+lCRAgQIAAAQIECHQm4P19ZwU3XAIECBAgQODgAp6vKhIL3FXEdCoCBJoTcENprmQ6TIAAAQIECBAgsKCAwN2C+C5NgAABAgQIECBAoDMB7+87K7jhEiBAgAABAgcX8HxVkVjgriKmUxEg0JyAG0pzJdNhAgQIECBAgACBBQUE7hbEd2kCBAgQIECAAAECnQl4f99ZwQ2XAAECBAgQOLiA56uKxAJ3FTGdigCB5gTcUJormQ4TIECAAAECBAgsKCBwtyC+SxMgQIAAAQIECBDoTMD7+84KbrgECBAgQIDAwQU8X1UkFririOlUBAg0J+CG0lzJdJgAAQIECBAgQGBBAYG7BfFdmgABAgQIECBAgEBnAt7fd1ZwwyVAgAABAgQOLuD5qiKxwF1FTKciQKA5ATeU5kqmwwQIECBAgAABAgsKCNwtiO/SBAgQIECAAAECBDoT8P6+s4IbLgECBAgQIHBwAc9XFYkF7ipiOhUBAs0JuKE0VzIdJkCAAAECBAgQWFBA4G5BfJcmQIAAAQIECBAg0JmA9/edFdxwCRAgQIAAgYMLeL6qSCxwVxHTqQgQaE7ADaW5kukwAQIECBAgQIDAggICdwviuzQBAgQIECBAgACBzgS8v++s4IZLgAABAgQIHFzA81VFYoG7iphORYBAcwJuKM2VTIcJECBAgAABAgQWFBC4WxDfpQkQIECAAAECBAh0JuD9fWcFN1wCBAgQIEDg4AKeryoSC9xVxHQqAgSaE3BDaa5kOkyAAAECBAgQILCggMDdgvguTYAAAQIECBAgQKAzAe/vOyu44RIgQIAAAQIHF/B8VZFY4K4iplMRINCcgBtKcyXTYQIECBAgQIAAgQUFBO4WxHdpAgQIECBAgAABAp0JeH/fWcENlwABAgQIEDi4gOerisQCdxUxnYoAgeYE3FCaK5kOEyBAgAABAgQILCggcLcgvksTIECAAAECBAgQ6EzA+/vOCm64BAgQIECAwMEFPF9VJBa4q4jpVAQINCfghtJcyXSYAAECBAgQIEBgQQGBuwXxXZoAAQIECBAgQIBAZwLe33dWcMMlQIAAAQIEDi7g+aoiscBdRUynIkCgOQE3lOZKpsPnFLhCRFwvIm4eEdeIiGtFxKcM53x3RPyPiLggIl48/N+bIuIjhdf8txHxG1ttfjQiHlp4Doe3I3DDiHjOMI9eEBFZ/7cO3d+dC78//P272hneYj29TET8TETca6sHNxp+Lhfr1DkuvDsXSk/1uoh4Y0T85WDwwoh4c0Rc5D5eelLHEyAwSUDgbhKbRgQIECBAgAABAgQITBDw/n4CmiYECBAgQIAAgVMEPF9VnB4CdxUxnYoAgeYE3FCaK5kOTxDIe/01I+IHIuJOhe0z1PKIiHh+RHxgZFuBu5FQKzns+yLiUcNYMiD2wIj44PC/Be6mF1ng7my7p0fEwyLilYJ3Z2M5gkBFAYG7iphORYAAAQIECBAgQIDAqQLe35sgBAgQIECAAIG6Ap6vKnoK3FXEdCoCBJoTcENprmQ6XCiQq9dlAOp7t1ayKzzFxw7PYMv/FRF/PaKxwN0IpJUckvPrMRFxl2E8t46I390am8Dd9EIL3I2z+4eI+KGIeGxEfGhcE0cRIHBOAYG7cwJqToAAAQIECBAgQIDAaAHv70dTOZAAAQIECBAgMErA89UopnEHCdyNc3IUAQLrFHBDWWddjepCgctHxMMj4jsrgbwsIu4REX9+xvkE7iqBN3Caq0fEb0XE1YbtiO8QEbn15+YjcDe9iAJ34+0ydHfviHiyle7GozmSwDkEBO7OgacpAQIECBAgQIAAAQJFAt7fF3E5mAABAgQIECBwpoDnqzOJxh8gcDfeypEECKxPwA1lfTU1ogsFLhURDxgCd9sm746IJwwhqQxG/a+tVaEuGRGXi4irRsTth1XLMrS3/XnWELp7+ynQAnf9zMLtWue8+u6IyPDT5iNwN30urD1w9z8iYjegeZrWpYffTzeIiB+MiOvuHHxBRNwxIl49nVxLAgRGCgjcjYRyGAECBAgQIECAAAEC5xbw/v7chE5AgAABAgQIELiIgOerihNC4K4iplMRINCcgBtKcyXT4ZECXx4Rvx0RX7B1fIbl7jtyW9hs9tkR8cit7UI3p8rtG/PPPzyyLw5bp0AGoHIFxe8bhnf/iPiZnaEK3K2z9lNGtTsXSgN329fMrYwfERHftdORn46IB0XEB6Z0UBsCBEYLCNyNpnIgAQIECBAgQIAAAQLnFPD+/pyAmhMgQIAAAQIEdgQ8X1WcEgJ3FTGdigCB5gTcUJormQ6PEPiEiHhwRPzI1rF/NATn3jKi/fYhnxYRP78TusutZe8UEX9TeC6Hr0vgcyLiiRFx42FVu6+PiBfvDFHgbl01P89oagbush+fFRG/FBG33urUeUJ85xmbtgR6ExC4663ixkuAAAECBAgQIEBgOQHv75ezd2UCBAgQIEBgnQKeryrWVeCuIqZTESDQnIAbSnMl0+ERArktbG7veautY78lIp42ou2+Q/atlvdtQ9hq4ik1W4HADSPiORGRq429ICIyUPXWnXEJ3K2g0JWGUDtwl926bUT8zk7/MoD3u5X67DQECOwXELgzMwgQIECAAAECBAgQmEvA+/u5pF2HAAECBAgQ6EXA81XFSgvcVcR0KgIEmhNwQ2muZDo8QuCLI+KpEfGlw7Gvj4jbRcSrR7Tdd8gnR8SjI+KuW3/5YxGR/3eRn6GJ59esTYHcSvZRQ9dzK9kHRsQHd4YicNdmbQ/R60ME7nLL7CdFxA22OvyjEfHQQwzAOQkQ+BcBgTuTgQABAgQIECBAgACBuQS8v59L2nUIECBAgACBXgQ8X1WstMBdRUynIkCgOQE3lOZKpsMjBHYDd6+JiG+NiNeOaHvSIRmuul9EZHjvIxHxooh4xJ6AVbbfDdaUBGA+MSKuHxHfHBH/Z0Rcb+jQKyPihRHxmxGRW9p+aPjz3WvdaM+2pnlorsaWfd58tlfou2REfElE3CEivjoirjWs2vbGiMgtKp8VEf8lIt4x0i+38v3xrWNLxp/Nxra/TERk0O1ew7V+f7B/1/C//1VE3DEibjZY5kp0Oab0e3pEPDsi3jtyTLuH5bkes7XV8EkrHi4duLtCRNw0Ir4xIq4dEfmzkZ9NbXOr5VwN7Q3DvJ7IEZ8eETffuc4/RMTLI+K5w7zNa+Y956y6bfqwe1z++UnzO6+f2/tmH/KTW63mz+z7h/+dDrcZVr3MIG4G1bJ/r4qIPx4Cuv/vOQ3OsjtE4G533NmHnxp+hj58RocuPfys55bI+TvnalvzI5u+LiIuGHzyZyv/d/7um/I5xPw4qR/5+yznec75m0TEdSPi8sPBL42I/x4Rzxh+n27mx5QxadO3gMBd3/U3egIECBAgQIAAAQJzCnh/P6e2axEgQIAAAQI9CHi+qlhlgbuKmE5FgEBzAm4ozZVMh0cIXCUinhIR19k69jxbyo645EUOmRK4y+eRr4mIhw8BkdOu+cwhUJNhofMG7j4/Ih4WEd9+xiAznPQLQ//y/z/tMzYwd9I5xrY/Kbj1jxFxjyH0twna7LvWu4exP3YrmDW21tuhzgwl3T4i/mJP46UCd1eKiAdExHcM4cmzxpUBxJwHGewsWbUxa3DviPjhrVDTvmvlnPnFiHjkYH1aUHLTvkbgLs81pn95XP5c/YdzBnNPc54rcLcbNtztU67Ymat1fu9OwO6sOZI+Dy6cI4ecH7v9zd+hGSrNlUe/4azBDAHCDAbnlrwfGHG8QwhsCwjcmQ8ECBAgQIAAAQIECMwl4P39XNKuQ4AAAQIECPQi4PmqYqUF7ipiOhUBAs0JuKE0VzIdHiGwu/pYNskVjXIltL8b0f68h5QG7i41hIJ+cmQ4KvuXq4X9u4j4nIh4wlaHS1a4++uI+M9bW++OGfdvDUGd0xzHBuZOut7Y9vsCd2mSIbO0HPtJvwyn/c+xDSLitkNQJ5tk++8eVkzbPcXcgbt8rs1V3n62MEyV/c4A4v2HleI2KyieRvKZEfHTW6v8jeHLn8MMtaX3SSsTbs5z3sBdzoEMEd5lTMeGY3IVt3tGxJ8UtBl76FyBu9NWlPyiYXvsXPVxyifnSM713LL7rGDmoefHdv9zZdCs208U/A7dtJ/y8z/FTpt1CQjcraueRkOAAAECBAgQIEDgmAW8vz/m6ugbAQIECBAg0KKA56uKVRO4q4jpVAQINCfghtJcyXR4pMDdI+KXd47NFZpy9aPcUnDq1ohjLl8SuMvnkDtFRK6ylkHB7U+uNvb8iMgtUnNLxtwaNFdw2nw226Pmdrmbz9jA3aOGbWa/Yqttbq2Z287mamT7rrc59IeGlcpO2rJybGDuJMux7XcDWWmVW1/+x60TZ0Aot8TN1edyC83cMvdr91w4V1/7/oh434gC53lyJcLcsjQ/GVLLFdv2feYM3J02l9LhD4YtVLNuuX1obiWaW6tuf7L2Dx3Gc1roLldJy9Xq7rOn/Ysj4k+H7Zb3XSfnWf785YqO+dndCnhzyvME7jIYmquW5Va/m0+G6dLgb4e5cIPhZ2D35y632P3Ogi2UR0yZjx1yiMDd7vbZeZ1c0S9Xudv9fNbw57fe+YucG38WEf9tKzSa2zHnNrPbv282zXKb6dx+Oj1P+swxPzbXzsByBjjzZ3L3k79DXzLU/BOGLXTz53935cs5A9lj54vjjltA4O6466N3BAgQIECAAAECBNYk4P39mqppLAQIECBAgMAxCHi+qlgFgbuKmE5FgEBzAm4ozZVMh0cKfPYQuLvVnuNfGBFPjohnR8SbDhC+Kwnc3XBYUWw7+JThlwy1/eFO3y4ZETcZVm+77gkOYwN3281/fQgi/s3OqlV5va8fVjHLYM/m87IhJJjH7/uMDcydVMqx7fcFsjbn3Gxhmiuwba9cl899ueXwIyLim3c6kIG7DCKeFCTcHJ6rCj5xCKzlddIoQ2b7PnMG7vbNpQxTPWhYhW83TJirguVWy7ki2nZ9c0y5Wlhuy7zvk8GlDBlm4G53HuWWo2/Y+fMMX+X5Ttp29hCBu+0u5M9TGvxRROyGCP91RPynPXPhEFtQHyJwtxssPmk+Zs1yfm+v/JjH5paqj4uI9+4pdP6sXH04ZvdnJQNuGTLdt8rdXPMju3xSyPS0cPVlh/mY8347bPnowej9I+8xDutbQOCu7/obPQECBAgQIECAAIE5Bby/n1PbtQgQIECAAIEeBDxfVayywF1FTKciQKA5ATeU5kqmwwUCXzWESbbDRLvNc5W4F0TEc4dVud68J5RTcMmPHTo2cJfBj1+IiG/fukCuxpZbNma/TvpkOO8xEbEvTFgauMtgX4bMcjWwkz65Ktyv7ayGliuHZehs32dsYO6k641tf1LgLoNEufpc9vmkVdoyaJOhu+/a6sQFEXH7YTW802qewbbnDGGdnDtZ77ee0GCuwN3lhtXLsv+bT65EluPLFb5O++zbZjQDhFnj3fBcnueaQxgvV6/bfB4yBPBOCivl8/Ythi2Md1fVO2TgLlcuy5+nt5wCsG/lt1whLudQzfBV7cDdlSLiN4ZV+jbDy1Ue8/fJ23bG+4VDyHh7RcsMQeYqoGdtDftpEfHzO1vznraN8lzzI4e4b4W/3Cb7B07Y4nnDsm8+5u+N2w33gjN+ZPw1gYv+3DzpIb93VCR3fkj+ur3IxzuPo6qQzhAgQIAAAQIECBAoEvD+vojLwQQIECBAgACBMwU8X51JNP4AL5/HWzmSAIH1CbihrK+mRnRRgS8bwiIZkhrz2Wy9mVtP5r+gT1kBb2zgLrc2fPrWKksZssvAR27teNZnX6gl25QE7nLbzXtFxHvOuFiuhJarmd1367jcmjf/b19YZ2xg7qTLjm1/UuAu2+f2kqdtiZrX3rcK4mkrd236m0GsDCnmJ1f5euCwfeq+8cwVuNudS6XhoX3z6d8PPzvbNc7Vy3IVuzTefMbOo3zmvscQgt22OlTgruTn6bYR8Ttbncrg2p13Vkc862fyrL+vGbjLlfkyBLcbut1Xs+zXN0VEhg83n/y9k6vjnfWzvzn+63aCaCf5zDk/cj7lz2KuYrn5lGwNu28+Pj4ivmfk1tJn1dvfr1vACnfrrq/RESBAgAABAgQIEDgmAe/vj6ka+kKAAAECBAisQcDzVcUqCtxVxHQqAgSaE3BDaa5kOjxBYLOl5f12Vmkbc6rXDAGh3IL2XWMajFzhLoMpD42IH9w6Z/7vDLGdtaVpNtkXNsk/LwncnbZK3e5QM5j32K0/PG0FsLGBuZM4x7bfF7g7a7vb3WvuhqAyZHmXiHjnCZ3LlfFydcE8Jj9nGc4RuLv0EDDM8NHmk2Gs3EL0tJULt4e4bz7ts9jeTjfbZ7AvtxvNgOqYT67E9ys7W7geKnBXskpdBg5/OyJytb/85OqAd4iI140Z1MhjzhO4y+2d0+6qwyqMOf8uv3PdXB0zA41v39Of3IL6ayLi2hGRK+NlsCx9xn52V5I7yWfO+XHFiMjtsG86DKI0ZJrNds+RKwN+Y0S8YiyM47oVELjrtvQGToAAAQIECBAgQGB2Ae/vZyd3QQIECBAgQGDlAp6vKhZY4K4iplMRINCcgBtKcyXT4XMI5BauN46Iu0VErgiW4amxn1z57mFD6OysbSbHrHC3L5jy9RGRW3mO/eyGhLLd2MDd64fV9F498mK7K1wda+CuJLSYQ8/tTZ8UETcYHM4K3GwHj8YYzhG4251LOZSbRcTzRtZ2c9jufNpnsTsPzgoo7uvCbnjzUIG7exeEynYN5wjcFZbn1MNzNb/viIg/rnnSrXONDdzNOT+2t3bOrk6Zi/uCzyXz5kDcTtuAgMBdA0XSRQIECBAgQIAAAQIrEfD+fiWFNAwCBAgQIEDgaAQ8X1UshcBdRUynIkCgOQE3lOZKpsOVBHJ1tGtExM2H8N1Xjzxvbp+ZK4m95ZTjxwTurhMR/3VYYSlP9YJhZby3juxHHpYrXj1hZ1vJsYG70i0zM9zyoq2+HWvgrjRo9r9HxM8NK4NthnfHiHjqCXXY3pozV0TLFcX+vmAunBQuKyj7xQ693rDd5yZA+qfDdqgZwir5fGpE/PIQxNy0213Bb3s73Tzmp4btZcesyrg5525/DxW4y5/pPxkJ8OkR8cTh90E2aSlwl6vwZUgsw3b7tngeSXDqYWMDd3POj93g5i9GRG4J/c+FA/72iPi1rTZnbRNdeHqHr1RA4G6lhTUsAgQIECBAgAABAkco4P39ERZFlwgQIECAAIGmBTxfVSyfwF1FTKciQKA5ATeU5kqmwwcSyADelwzhu1tGxGkBvGdERIY9/u6EvowJ3G0Ht/I0GXTKLW//qWB8nxQRPx0R99lqMzZwl9tP5raU7xl5vRYCd7n977dGxGtHjmlz2NgtbHe3bs12P3FGyGmOFe5259KYIOA+on2rff3osPVxHr9v69pcVS239Sz5XCUinhIRGTrNzyECd7m9aIYvXzqyYy0G7nLVzdzm+Wcj4n+OHGfJYVnvKw+rgn7L8Ltx035fIHHO+bFvrj67IGC57fBvhq2hN3+WIebvHrZLLvFybF8CAnd91dtoCRAgQIAAAQIECCwp4P39kvquTYAAAQIECKxRwPNVxaoK3FXEdCoCBJoTcENprmQ6PJNArh6XW7zmylFfueeaGbZ6eER8aM/fjQnc7a6qdNqKcacNeTcsNjZwV3q9FgJ3pav2bVx3V8o6adW27W1HM9A1ZgvgOQJ3u9core32/DotfLhvNcDdFfDG/HjuhtsOEbgrXaGuhcBdhgffHhEvGbaeflVEvG8M+CnHXDIicmXD3Fr5MyMiw2e5tfCXRsS1T2m3z3fO+ZEB6VyJLn92a38OsQpl7T463/ICAnfL10APCBAgQIAAAQIECPQi4P19L5U2TgIECBAgQGAuAc9XFaUF7ipiOhUBAs0JuKE0VzIdnlngE4ftOf9TRFx+69oXRMTtI+Iv9vRnTOBu7KpqZw1X4O7joZupQZmxgbUMHT4nInLr1rFbALceuNsO7+2G0nJunhTwPG3eCtxdqFMaCjzrd8HYv8+w2o0j4m7DqnXbv9fGnmNf3+ecHwJ3YyvluEMJCNwdStZ5CRAgQIAAAQIECBDYFfD+3pwgQIAAAQIECNQV8HxV0VPgriKmUxEg0JyAG0pzJdPhBQTyWeFOw/aNGbbafHL1uwwk7X4E7iJ+fAtle1vSMeUbG0bcDd0cOnD3fRHxqGEAubrWAyPig2cMqPXA3fZqf3MGqpJ1X6jqpIDfeVeoO2/7MfN6dy7MHbjL1exuEhE/GRHXHdPh4ZjcuvaVw5bbVxz+TOCuANChqxQQuFtlWQ2KAAECBAgQIECAwFEKeH9/lGXRKQIECBAgQKBhAc9XFYsncFeOedWIuFlEXD8irh4Rnx8Rlx1O896IeNOw4k9uefXciHht+SW0INCFQP4c5c/Ikh83lCX1XfsQAtcbthnM7T/z3vTnEXG/iPinc17skyPi0RFx163znBS6GhO4s6XsyQWZO3C3HaTLXu0LCGbQ8jERcZeh22O3Um09cLdtMeeWockscHfOX1pbzS81bI+dYbvt0PDuFd44PMNnwO4VQ9DuzRFx5Yh46rDVbLY5xi1lx/5M1lN1pp4FBO56rr6xEyBAgAABAgQIEJhXwPv7eb1djQABAgQIEFi/gOerijUWuBuPmSGDuw/bh41vFfGiiPiViHh8SSPHEuhA4EHDz1OumPS8hcbrhrIQvMseTOCbIuIZW2cfu/XnmA7tBrO2t9vcbj8mcHeHiHjKVqNfnhAM/KSI+OmIuM/WeU5aASy3Q8378eZzUt9PcihpPzYwd9K1xrbfDWRlQOiOEfGXY4o5HJPPgQ8e/m/T7P4RkWHK7c8XbwWOXh8Rt4uIV4+4zhyBu905/9sRcY+I+PsR/ds+5NIR8fCIyHm++fxQROQqd/nZN9++IyJ+vfA6Vxnm/nWGdietTChwVwh7yuG5st1vRMRmhbo8NFeue3JEPHMIJr/jlBUbt+d/tt0XuJtzfuy71vZcrSfnTAT2CwjcmRkECBAgQIAAAQIECMwl4P39XNKuQ4AAAQIECPQi4PmqYqUF7s7GvG1EPCQirnH2oace8ZrhPE8753k0J7AWgQzcPWwYzO8NWxXOHbxzQ1nLbDKOjUCGeP7rVrDkHyLi6yPixRWIxq5KNyZwlyvx5QqXm9WmpgQDPzUiMqiX4a/N5xgCd2NWjDupHPuCNCdtSbsbyHpbRHzjsDLX2HLvrlyX7W4dEb+7c4LtUFtJoG2OwN3unJ8SPMzhXi4inhARt9oaewYYc2WzzecHhy1JN/97e8vZsea7/RW4Gys37bh9q3Pm78N7DavZjTnrmMAies05AAAgAElEQVRdnmfO+bF7rdIQ8ZhxO4bASQICd+YGAQIECBAgQIAAAQJzCXh/P5e06xAgQIAAAQK9CHi+qlhpgbvTMfMfr+5Z0TtP9bjhH/kqn9bpCDQnsB2423R+7uCdG0pz00aHzxDIFZxyxa2bbh2Xq8Dlz9sHzqH3CRHx0CFQsjnNj0VE/t9Ffo4iYkzgLre8fWJE3Hg4WYbFbhMRLy/o4zUjIsNfX7TV5hgCd7vjP8lp31D3hb7GBu7yfLmyW66qO/YzJki0W/tcge8n9tR93zXnCNztzqXsR25ZXhrg3p1P+wKMX7ezFfrTh9WP3zMWfHgGfOzW8QJ3BXgTDt2ta4aQM6RbsqX9V0XEH29de98Kd/nXc86P3ZUdXxYRd4qIvykwyu+BGRC+fUS8ISLyPw566TDWDxecx6H9CQjc9VdzIyZAgAABAgQIECCwlID390vJuy4BAgQIECCwVgHPVxUrK3C3HzP/8fY3IyK3kDvEJ1fW+NaIeOshTu6cBBoR2Be423R9ruCdG0ojk0U3RwtkOCq3CM1Q1OaTwaFvi4g/HH2Wix94pWFLxu374r6V0LLlmMDdvu07M9CX4bQxQY98fslwWYbYtz/HGLgr2S53d/WzHFtJ4C63r/+eiHjfyFrffVglcHP4vva7Ic6SMNscgbt9c6l0ta/8ufn+ndXr8j50l4h455blF0TEkyLiBsOfZXjrmyPiD0Z6XzYifiEicrXIzUfgbiTexMN2Q3B/GhF3jog3jjzfJpSWweXN56TA3Zzz4wuHLXG/Yqtf+R8J5e+b3RD0SUP93GFVx6/ZOmDfltIjqRzWkYDAXUfFNlQCBAgQIECAAAECCwt4f79wAVyeAAECBAgQWJ2A56uKJRW4uzhmhu3yH1nPu4XsWWXKVSRuIXR3FpO/X7HAaYG7zbAPHbxzQ1nxBOt4aLmi01Mi4mpbBhkQ+e6IyLDJ2DDGpnluyfjIiLjP1vmeP4SGMsy3+xkTuMs2XxsRuULYZlvZCyIit/B89Yja5ap2uf3ndtgkmx1D4G434DN25alLDYHDH9oZf0ngLgNgGRJ7xgjDfSHKb4mIp+20zZDlc4Y6lYaV5gjc7ZtLpauY7fuZeUBE/MzOz8u+QGuuKPm9EfHeEeY5vzMkupnz2UTgbgTcOQ7ZXQmudMvhk36f3iEiXrfTrznnxycOK03mPN188nfN3SIif5ee9cm+Zrguf7dvPhlCzJVGX3VWY3/fvYDAXfdTAAABAgQIECBAgACB2QS8v5+N2oUIECBAgACBTgQ8X1UstMDdxTFfdMCV7XavlivdZTjAh0CPAmMCdxuXQwXv3FB6nHnrH/O+IEWO+t0R8fCI+H8i4l0jGTKU9ZPDVoXbTU5bSWls4G7fal8ZFMtg4FtO6d9nRkSuNpXBst3PMQTudrdpzT4+cOjzh04Y1yWHVbd+cSeMlYeXBO7y+AzdpGEGi0767DP83Yj4zoh4x06j3HLyUcOfZQAtx/LBkfNnrsBdbsWbq9rl1pibT4ahcp7+yRl9zfDmo4dtaDeHpmHOr9fvabsvgJUhyTQ6bdvm60fEf46IL905p8DdyMk08bDrDdvHboccs7a5pfVZ4eOrD/Nqd8Xr/I9mcqXq1y44P/LSXz5sq50r620+zxp+/k9bwS+//+Wqdnkv2G5bY/vxiWXSrDEBgbvGCqa7BAgQIECAAAECBBoW8P6+4eLpOgECBAgQIHCUAp6vKpZF4O6imPmPtfmPs3N+cqWTe815QdcicCQCJYG7TZdrB+/cUI5kMuhGdYEMIOXWlRl42v1k8O7JEZEBq1z5LsN3myBYbs+ZbTPIkW2/YU8ALENhuf3mSduWjg3cZb8yyJLBl+3QR4bRM8CUAfiPbHU+Q2lfNqzqlNua7vscQ+DuMsPKaNv39lxx7ceHwNWuW27Zer9hBcHtUNBmfKWBu2yXYbO83u/shMDyue/aEfFTOwGzk1aEy/48ZivcmFsTZ73GfuYK3J00l3KuP2xYVW7XPVcIu+VgkSHJzSct7j38jOwLZJ0UaM3nuZ+IiL/dwcn5kCsHZj+25/nmMIG7sbNp2nG7WyLnWTKM9sMR8VsnhCSvEBHfMYRLL1/4u2au+ZHdOula+Xs9n7FyJdLdEGiuWJrfdXL822MrWR1vWiW0WpOAwN2aqmksBAgQIECAAAECBI5bwPv7466P3hEgQIAAAQLtCXi+qlgzgbuPY952+IfpiryjT7VvC7fRjR1IoFGBKYG7zVBrBe/cUBqdPLo9SuCzhtDd9qpfoxqeclAGVHL7zL875ZiSwF0+h9w3In52z/leOQRGMhD46RFx0yEstjk0V2LLMNN2SO0YAnfZv68atvXNsM/2J4M+zx4CPxluvMEQOtyMIf/+Pw4rzW1WQisJ3OUWv9vXzODdHwwhsLxGGu5uw5v9O2kFvu3V+nK1t9uN3PJ3M+bduXDe+ZftTwqo5Vy6U0Q8dk9ININ36ZBbZX542G75xicE4M5ajTD7sG9FvfzzDOtlYDS33s1VAHNb593r7NZI4K7GrDj5HDkv7jGELnePyp+Pl2ytVJe/Z74yInJVvO3Pnw0B46zl5vPVp6yeOMf82PRj35bfm7/L3ycv2NpiNlfsu9VO0C6PzeP+fUT8l8OWwtlXJCBwt6JiGgoBAgQIECBAgACBIxfw/v7IC6R7BAgQIECAQHMCnq8qlkzg7uOYr46Ia1S0LTlVbk2VW5T5EOhJ4DyBu43TeYN3big9zbg+x5phjPtHxH/YE0IqEckgUa5s98hha9rT2pYE7vI8l4qI3Lb0Rwr6mCs4ZRDtPhFx863OHEvgLseUq6Tldrz7Vq3b55ehl++KiL+OiKdubT1aErjLbS4zYDk2ZJl1zdUEM6S2b7vbb4qI3OY3P789BJf+vmDizBm4y27lc+1t9qxaN6bLGcrLVb/+7xMsds8xJdD6hIh4ekQ8betkAndjqnO+Y/L3YK4+mCtJln5y29V8Xrnb8PO8aZ8r4P36KSc79PzYvnSOL3+O8/9KP/l7J+8ROS/P2mK39NyOX6+AwN16a2tkBAgQIECAAAECBI5NwPv7Y6uI/hAgQIAAAQKtC3i+qlhBgbsLMe8aEb9a0XXKqfIf8h4/paE2BBoVqBG42wx9avDODaXRyaPbRQJ5r//CYSW5u+xZ3ei0k2UgK4MYjxpWNhsTyCgN3OX1c7vYmwyBluueMbrsTwb0/nHY3nQTuMu+5lazL93TPreuzS1qN5/cQj7P8f6RklPal4zpmUPgMFdg215VLrtXErjLwGH+BwS5SluuRHha2C+v+eCIyJUET9o69aER8YODUQYiM7Q0Zg5sWOcO3G2ue6XBLVfkGxN4zOBUhiNzxbOSz0nbc+6eI+dmhlV/etgWeXsuPmvYsvc9O432bU18UqA0V2bLrX43PwsZSL1DwXjO236M2e5cKO3jmGucdkx6Zgh2dyvVk9pkEPIREfHHw9bW2+HTbDPmd8gh58duvze/b/L3Ra7SN+aT8z5/B7xhzMGOIbAlIHBnOhAgQIAAAQIECBAgMJeA9/dzSbsOAQIECBAg0IuA56uKlRa4uxDzhRGR/4i55Cf/8XXsP5At2U/XJlBLoGbgbtOn0uCdG0qtajpPKwIZALnWsGXil0dEBpO2t0/MYFCGvnLl1QycZHgtt24t+UwJ3G3On6GYvBfeOiKuv7WFbIbC8l79lIh42RCAKQkJTQnMbY/5PO03Y8rtTnOb2GsPJ07bl0fEbw5j2qwwd97AXW5pms93V42IOw9bSG5f8/nD1pFp+pFTCvsZEZErst1iOCbDjM8rmQgRsVTgLruZBp8XEbcctnVNg7TNTwbrcvy53WZu8fvmwiDhLsMVIuIbh8Bnbtn7BcP2slnf5w7z9m+HRmPnksBd4WQbefimVpstqjdzIld6yxDgHw2/+3KObP98ZGj5yVtbMl8QEXccucXyIebHScPN1TVzK+Nc6TF/t+c2sjkfN/M++51zMgO35533I8kdtkIBgbsVFtWQCBAgQIAAAQIECBypgPf3R1oY3SJAgAABAgSaFfB8VbF0AncX/oN0/uPTMXzyH8heewwd0QcCMwgcInC36fbY4J0bygyFdgkCBxL4nGFVrxsP53/FEID5ywNd79hOWxLIOra+99yfrxsCTxuD3Kr5ARHxzz2jGPu/CJgfJkMLAgJ3LVRJHwkQIECAAAECBAisQ8D7+3XU0SgIECBAgACB4xHwfFWxFgJ3EfeNiJ+raHqeU90vIn7+PCfQlkBDAocM3G0YzgreuaE0NGF0lcCOQAbmc3W4awx/nivy5Ypq7+pESuCuzUJ/e0T82lbXT9oyuM3R6fV5BcyP8wpqP4eAwN0cyq5BgAABAgQIECBAgEAKeH9vHhAgQIAAAQIE6gp4vqroKXB34fZQuSXUMXxyq7zccs6HQA8CcwTuNo4nBe/cUHqYacZ4jAIZFnvEsPVhbu2Z2zc+IyLeWdDZ20bE72wd39tKYQJ3BZOl0qG5/Wj+Rxrvj4j/HhH/LSL+MCI+MPL8nxgRj4wL/2OPzSefQZ86sr3DjlvA/Dju+uhdPQGBu3qWzkSAAAECBAgQIECAwOkC3t+bIQQIECBAgACBugKeryp6CtxFvHprdZyKtJNO9ZqIuOaklhoRaE9gzsDdRmc3eOeG0t680eP1CPxIRPz41nDuHRG/NHJ4l42IX4iIXA1q8ylpP/IyR32YwN385fn0YRvjmw+Xfn1E3C4ufJYc88lnvPyPK642sf2YazhmOQHzYzl7V55XQOBuXm9XI0CAAAECBAgQINCzgPf3PVff2AkQIECAAIFDCHi+qqgqcBfxnoj4tIqmTkWAwPELbIJ3z93u6kc/epH7y+KjuMQlLvYr2u/sxauiAxUFcvvX39g637Mi4h4R8fYzrnGpiHhARDx867gLIuL2EfEXFft37KcSuJu/QvvMMziac/FDZ3Tns4ZA6a23jnt8RHxPRLxv/qG44gEEzI8DoDrlUQoI3B1lWXSKAAECBAgQIECAwCoF/IPwKstqUAQIECBAgMCCAp6vKuILb0R8OCIuWdHUqQgQaFRA4K7Rwul2qwK5/WJupfmlWwN4ZkT82LBd50f2DOyKEXG/iLhPRHzK1t9/f0Q8Ki68p/fyEbhbptK7QdF/iIjczji3mn3bni7lM+aXRcSDI+Ibtv7+jRGR53rxMsNw1QMJmB8HgnXaoxIQuDuqcugMAQIECBAgQIAAgVUL+AfhVZfX4AgQIECAAIEFBDxfVUQXuBO4qzidnIpA2wICd23XT++bE8hnkPtGxM/u6fkrI+IlEfG3w9/lVo1fGRHX23Psrw0r3r2rOYHzdVjg7nx+U1tfblipLldU3P5k8O7lEfHSiMj/Pz9XjYjrR0SGS3eP/YGIeFxnIdGp5i21Mz9aqpa+ThUQuJsqpx0BAgQIECBAgAABAqUC/kG4VMzxBAgQIECAAIHTBTxfVZwhAne2lK04nZyKQDMCtpRtplQ6unKBDI3l6nQPmTjOXFkst/R898T2LTcTuFuuel8QEY+JiFtN6ELO1ftHxBNHbEM74fSaHIGA+XEERdCFgwoI3B2U18kJECBAgAABAgQIENgS8A/CpgMBAgQIECBAoK6A56uKngJ3Ea+OiGtUND3PqV4TEdc8zwm0JdCQwIMi4mEz93cTtHvecF03lJkL4HIE9gjklps3iYifjIjrjhTK++VPRcTTIuIDI9us7TCBu2Ur+skRcc+I+OGIuPzIrjx9uO/lCo4Xuf+MbO+wdgTMj3ZqpaflAgJ35WZaECBAgAABAgQIECAwTcD7+2luWhEgQIAAAQIEThLwfFVxbgjcRTw5Iu5Y0fQ8p3pKRNzpPCfQlkBDAnMG7naDdhsmN5SGJoyurl7gUhFx7Yi4xbB17NUjIleKyk+uCvZnEfHiiMif5wwsfWj1IqcPUODuOCbAZYftjm85/Acc14qITxm69rphrr4gIp4dEW8WtDuOos3YC/NjRmyXmk1A4G42ahciQIAAAQIECBAg0L2A9/fdTwEABAgQIECAQGUBz1cVQQXuIu4bET9X0fQ8p7pfRPz8eU6gLYGGBOYI3J0UtNswuaE0NGF0lQABAgQIECBAYHEBgbvFS6ADBAgQIECAAAECBLoR8P6+m1IbKAECBAgQIDCTgOeritACdxFXjYgLKpqe51RXi4jXnucE2hJoSOCQgbuzgnYbJjeUhiaMrhIgQIAAAQIECCwuIHC3eAl0gAABAgQIECBAgEA3At7fd1NqAyVAgAABAgRmEvB8VRFa4O5CzBdGxI0quk451YuGLcmmtNWGQIsChwjcjQ3abbzcUFqcOfpMgAABAgQIECCwlIDA3VLyrkuAAAECBAgQIECgPwHv7/uruRETIECAAAEChxXwfFXRV+DuQsy7RsSvVnSdcqq7RcTjpzTUhkCjAjUDd6VBuw2ZG0qjk0e3CRAgQIAAAQIEFhEQuFuE3UUJECBAgAABAgQIdCng/X2XZTdoAgQIECBA4IACnq8q4grcfRzz1RFxjYq2Jad6TURcs6SBYwmsQKBG4G5q0G7D54aygolkCAQIECBAgAABArMJCNzNRu1CBAgQIECAAAECBLoX8P6++ykAgAABAgQIEKgs4PmqIqjA3ccxbxsRv1PRtuRU3xIRTytp4FgCKxA4T+DuvEG7DZ8bygomkiEQIECAAAECBAjMJiBwNxu1CxEgQIAAAQIECBDoXsD7++6nAAACBAgQIECgsoDnq4qgAncXxfyliLhnRd8xp3pcRNxrzIGOIbAygSmBu1pBuw2lG8rKJpXhECBAgAABAgQIHFRA4O6gvE5OgAABAgQIECBAgMCWgPf3pgMBAgQIECBAoK6A56uKngJ3F8d8UUTcsKLxaad6cUTcaKZruQyBYxMoCdzVDtptLNxQjm1W6A8BAgQIECBAgMAxCwjcHXN19I0AAQIECBAgQIDAugS8v19XPY2GAAECBAgQWF7A81XFGgjcXRzzcyIiwz3XqOi871SviYhbRMRbD3wdpydwrAJjAneHCtptTNxQjnV26BcBAgQIECBAgMAxCgjcHWNV9IkAAQIECBAgQIDAOgW8v19nXY2KAAECBAgQWE7A81VFe4G7/ZgZuvvNA650lyvbfauwXcWZ7FQtCpwWuDt00G7j5YbS4szRZwIECBAgQIAAgaUEBO6WknddAgQIECBAgAABAv0JeH/fX82NmAABAgQIEDisgOerir4Cd6dj/lJE3LOid57qcRFxr8rndDoCLQrsC9zNFbTbeLmhtDhz9JkAAQIECBAgQGApAYG7peRdlwABAgQIECBAgEB/At7f91dzIyZAgAABAgQOK+D5qqKvwN3ZmLeNiIdU2GI2t5DN8zzt7Es6gkAXAtuBu7mDdhtgN5QupppBEiBAgAABAgQIVBIQuKsE6TQECBAgQIAAAQIECJwp4P39mUQOIECAAAECBAgUCXi+KuI6/WCBu/GYd42Iu0fEjcY3+diRL4qIX4mIxxe2cziBtQtk4C5/nh4VEc9baLBuKAvBuywBAgQIECBAgECTAgJ3TZZNpwkQIECAAAECBAg0KeD9fZNl02kCBAgQIEDgiAU8X1UsjsBdOeZVI+JmEXH9iLh6RHx+RFx2OM17I+JNEfEXEfGSiHhuRLy2/BJaEOhCIH+O8mdkyY8bypL6rk2AAAECBAgQINCagMBdaxXTXwIECBAgQIAAAQLtCnh/327t9JwAAQIECBA4TgHPVxXrInBXEdOpCBBoTsANpbmS6TABAgQIECBAgMCCAgJ3C+K7NAECBAgQIECAAIHOBLy/76zghkuAAAECBAgcXMDzVUVigbuKmE5FgEBzAm4ozZVMhwkQIECAAAECBBYUELhbEN+lCRAgQIAAAQIECHQm4P19ZwU3XAIECBAgQODgAp6vKhIL3FXEdCoCBJoTcENprmQ6TIAAAQIECBAgsKCAwN2C+C5NgAABAgQIECBAoDMB7+87K7jhEiBAgAABAgcX8HxVkVjgriKmUxEg0JyAG0pzJdNhAgQIECBAgACBBQUE7hbEd2kCBAgQIECAAAECnQl4f99ZwQ2XAAECBAgQOLiA56uKxAJ3FTGdigCB5gTcUJormQ4TIECAAAECBLoVuFlEPHfh0QvcLVwAlydAgAABAgQIECDQkYD39x0V21AJECBAgACBWQQ8X1VkFririOlUBAg0J+CG0lzJdJgAAQIECBAg0K3AgyLiRhHxqIh43kIKAncLwbssAQIECBAgQIAAgQ4FvL/vsOiGTIAAAQIECBxUwPNVRV6Bu4qYTkWAQHMCbijNlUyHCRAgQIAAAQLdCmTg7mHD6H9voeCdwF2308/ACRAgQIAAAQIECMwu4P397OQuSIAAAQIECKxcwPNVxQIL3FXEdCoCBJoTcENprmQ6TIAAAQIECBDoVmA7cLdBmDt4J3DX7fQzcAIECBAgQIAAAQKzC3h/Pzu5CxIgQIAAAQIrF/B8VbHAAncVMZ2KAIHmBNxQmiuZDhMgQIAAAQIEuhXYF7jbYMwVvBO463b6GTgBAgQIECBAgACB2QW8v5+d3AUJECBAgACBlQt4vqpYYIG7iphORYBAcwJuKM2VTIcJECBAgAABAt0KnBa426AcOngncNft9DNwAgQIECBAgAABArMLeH8/O7kLEiBAgAABAisX8HxVscACdxUxnYoAgeYE3FCaK5kOEyBAgAABAgS6FRgTuNvgHCp4J3DX7fQzcAIECBAgQIAAAQKzC3h/Pzu5CxIgQIAAAQIrF/B8VbHAAncVMZ2KAIHmBNxQmiuZDhMgQIAAAQIEuhUoCdxtkGoH7wTuup1+Bk6AAAECBAgQIEBgdgHv72cnd0ECBAgQIEBg5QKeryoWWOCuIqZTESDQnIAbSnMl02ECBAgQIECAQLcCUwJ3G6xawTuBu26nn4ETIECAAAECBAgQmF3A+/vZyV2QAAECBAgQWLmA56uKBRa4q4jpVAQINCfghtJcyXSYAAECBAgQINCtwHkCdxu08wbvBO66nX4GToAAAQIECBAgQGB2Ae/vZyd3QQIECBAgQGDlAp6vKhZY4K4iplMRINCcgBtKcyXTYQIECBAgQIBAtwI1AncbvKnBO4G7bqefgRMgQIAAAQIECBCYXcD7+9nJXZAAAQIECBBYuYDnq4oFFririOlUBAg0J+CG0lzJdJgAAQIECBAg0K1AzcDdBrE0eCdw1+30M3ACBAgQIECAAAECswt4fz87uQsSIECAAAECKxfwfFWxwAJ3FTGdigCB5gTcUJormQ4TIECAAAECBLoVOETgboM5NngncNft9DNwAgQIECBAgAABArMLeH8/O7kLEiBAgAABAisX8HxVscACdxUxnYoAgeYE3FCaK5kOEyBAgAABAgS6FThk4G6DelbwTuCu2+ln4AQIECBAgAABAgRmF/D+fnZyFyRAgAABAgRWLuD5qmKBBe4qYjoVAQLNCbihNFcyHSZAgAABAgQIdCswR+Bug3tS8E7grtvpZ+AECBAgQIAAAQIEZhfw/n52chckQIAAAQIEVi7g+apigQXuKmI6FQECzQm4oTRXMh0mQIAAAQIECHQrMGfgboO8G7wTuOt2+hk4AQIECBAgQIAAgdkFvL+fndwFCRAgQIAAgZULeL6qWGCBu4qYTkWAQHMCrd1QmgPWYQIECBAgQIAAgVUIbIJ3z90ezZMekn98PJ87P+QWu53xzuN4yqMnBAgQIECAAAECBEoFWnt/7/tHaYUdT4AAAQIECMwt4PmqoriHv4qYTkWAQHMCrd1QmgPWYQIECBAgQIAAgfUKCNytt7ZGRoAAAQIECBAgQOAIBFp7f+/fXI9g0ugCAQIECBAgcKqA56uKE8TDX0VMpyJAoDmB1m4ozQHrMAECBAgQIECAwHoFBO7WW1sjI0CAAAECBAgQIHAEAq29v/dvrkcwaXSBAAECBAgQOFXA81XFCeLhryKmUxEg0JxAazeU5oB1mAABAgQIECBAYBUCtpRdRRkNggABAgQIECBAgEBTAq29v/dvrk1NL50lQIAAAQJdCni+qlh2D38VMZ2KAIHmBNxQmiuZDhMgQIAAAQIEuhV4UEQ8bObRb4J2zxuue5HnZyvczVwNlyNAgAABAgQIECDQl4D3933V22gJECBAgACBwwt4vqpoLHBXEdOpCBBoTsANpbmS6TABAgQIECBAoFuBOQN3u0G7DbrAXbfTz8AJECBAgAABAgQIzC7g/f3s5C5IgAABAgQIrFzA81XFAgvcVcR0KgIEmhNwQ2muZDpMgAABAgQIEOhWYI7A3UlBuw26wF2308/ACRAgQIAAAQIECMwu4P397OQuSIAAAQIECKxcwPNVxQIL3FXEdCoCBJoTcENprmQ6TIAAAQIECBDoVuCQgbuzgnYbdIG7bqefgRMgQIAAAQIECBCYXcD7+9nJXZAAAQIECBBYuYDnq4oFFririOlUBAg0J+CG0lzJdJgAAQIECBAg0K3AIQJ3Y4N2G3SBu26nn4ETIECAAAECBAgQmF3A+/vZyV2QAAECBAgQWLmA56uKBRa4q4jpVAQINCfghtJcyXSYAAECBAgQINCtQM3AXWnQboMucNft9DNwAgQIECBAgAABArMLeH8/O7kLEiBAgAABAisX8HxVscACdxUxnYoAgeYE3FCaK5kOEyBAgAABAgS6FagRuJsatNugC9x1O/0MnAABAgQIECBAgMDsAt7fz07uggQIECBAgMDKBTxfVSywwF1FTKciQKA5ATeU5kqmwwQIECBAgACBbgXOE7g7b9Bugy5w1+30M3ACBAgQIECAAAECswt4fz87uQsSIECAAAECKxfwfFWxwAJ3FTGdigCB5gTcUJormQ4TIECAAAECBLoVmBK4qxW026AL3HU7/QycAAECBAgQIECAwOwC3t/PTu6CBK+wnasAACAASURBVAgQIECAwMoFPF9VLLDAXUVMpyJAoDkBN5TmSqbDBAgQIECAAIFuBUoCd7WDdht0gbtup5+BEyBAgAABAgQIEJhdwPv72cldkAABAgQIEFi5gOerigUWuKuI6VQECDQn4IbSXMl0mAABAgQIECDQrcCYwN2hgnYbdIG7bqefgRMgQIAAAQIECBCYXcD7+9nJXZAAAQIECBBYuYDnq4oFFririOlUBAg0J+CG0lzJdJgAAQIECBAg0K3AaYG7QwftNugCd91OPwMnQIAAAQIECBAgMLuA9/ezk7sgAQIECBAgsHIBz1cVCyxwVxHTqQgQaE7ADaW5kukwAQIECBAgQKBbgX2Bu7mCdht0gbtup5+BEyBAgAABAgQIEJhdwPv72cldkAABAgQIEFi5gOerigUWuKuI6VQECDQn4IbSXMl0mAABAgQIECDQrcB24G7uoN0GXeCu2+ln4AQIECBAgAABAgRmF/D+fnZyFyRAgAABAgRWLuD5qmKBBe4qYjoVAQLNCbihNFcyHSZAgAABAgQIdCuQgbsbRcSjIuJ5CykI3C0E77IECBAgQIAAAQIEOhTw/r7DohsyAQIECBAgcFABz1cVeQXuKmI6FQECzQm4oTRXMh0mQIAAAQIECHQrcLOIeO7Coxe4W7gALk+AAAECBAgQIECgIwHv7zsqtqESIECAAAECswh4vqrILHBXEdOpCBBoTsANpbmS6TABAgQIECBAgMCCAgJ3C+K7NAECBAgQIECAAIHOBLy/76zghkuAAAECBAgcXMDzVUVigbuKmE5FgEBzAm4ozZVMhwkQIECAAAECBBYUELhbEN+lCRAgQIAAAQIECHQm4P19ZwU3XAIECBAgQODgAp6vKhIL3FXEdCoCBJoTcENprmQ6TIAAAQIECBAgsKCAwN2C+C5NgAABAgQIECBAoDMB7+87K7jhEiBAgAABAgcX8HxVkVjgriKmUxEg0JyAG0pzJdNhAgQIECBAgACBBQUE7hbEd2kCBAgQIECAAAECnQl4f99ZwQ2XAAECBAgQOLiA56uKxAJ3FTGdigCB5gTcUJormQ4TIECAAAECBAgsKCBwtyC+SxMgQIAAAQIECBDoTMD7+84KbrgECBAgQIDAwQU8X1UkFririOlUBAg0J+CG0lzJdJgAAQIECBAgQGBBAYG7BfFdmgABAgQIECBAgEBnAt7fd1ZwwyVAgAABAgQOLuD5qiKxwF1FTKciQKA5ATeU5kqmwwQIECBAgAABAgsKCNwtiO/SBAgQIECAAAECBDoT8P6+s4IbLgECBAgQIHBwAc9XFYkF7ipiOhUBAs0JuKE0VzIdJkCAAAECBAgQWFBA4G5BfJcmQIAAAQIECBAg0JmA9/edFdxwCRAgQIAAgYMLeL6qSCxwVxHTqQgQaE7ADaW5kukwAQIECBAgQIDAggICdwviuzQBAgQIECBAgACBzgS8v++s4IZLgAABAgQIHFzA81VFYoG7iphORYBAcwJuKM2VTIcJECBAgAABAgQWFBC4WxDfpQkQIECAAAECBAh0JuD9fWcFN1wCBAgQIEDg4AKeryoSC9xVxHQqAgSaE3BDaa5kOkyAAAECBAgQILCggMDdgvguTYAAAQIECBAgQKAzAe/vOyu44RIgQIAAAQIHF/B8VZFY4K4iplMRINCcgBtKcyXTYQIECBAgQIAAgQUFBO4WxHdpAgQIECBAgAABAp0JeH/fWcENlwABAgQIEDi4gOerisQCdxUxnYoAgeYE3FCaK5kOEyBAgAABAgQILCggcLcgvksTIECAAAECBAgQ6EzA+/vOCm64BAgQIECAwMEFPF9VJBa4q4jpVAQINCfghtJcyXSYAAECBAgQIEBgQQGBuwXxXZoAAQIECBAgQIBAZwLe33dWcMMlQIAAAQIEDi7g+aoiscBdRUynIkCgOQE3lOZKpsMECBAgQIAAAQILCgjcLYjv0gQIECBAgAABAgQ6E/D+vrOCGy4BAgQIECBwcAHPVxWJBe4qYjoVAQLNCbihNFcyHSZAgAABAgQIEFhQQOBuQXyXJkCAAAECBAgQINCZgPf3nRXccAkQIECAAIGDC3i+qkgscFcR06kIEGhOwA2luZLpMAECBAgQIECAwIICAncL4rs0AQIECBAgQIAAgc4EvL/vrOCGS4AAAQIECBxcwPNVRWKBu4qYTkWAQHMCbijNlUyHCRAgQIAAAQIEFhQQuFsQ36UJECBAgAABAgQIdCbg/X1nBTdcAgQIECBA4OACnq8qEgvcVcR0KgIEmhNwQ2muZDpMgAABAgQIECCwoIDA3YL4Lk2AAAECBAgQIECgMwHv7zsruOESIECAAAECBxfwfFWRWOCuIqZTESDQnIAbSnMl02ECBAgQIECAAIEFBQTuFsR3aQIECBAgQIAAAQKdCXh/31nBDZcAAQIECBA4uIDnq4rEAncVMZ2KAIHmBNxQmiuZDhMgQIAAAQIECCwoIHC3IL5LEyBAgAABAgQIEOhMwPv7zgpuuAQIECBAgMDBBTxfVSQWuKuI6VQECDQn4IbSXMl0mAABAgQIECBAYEEBgbsF8V2aAAECBAgQIECAQGcC3t93VnDDJUCAAAECBA4u4PmqIrHAXUVMpyJAoDkBN5TmSqbDBAgQIECAAAECCwoI3C2I79IECBAgQIAAAQIEOhPw/r6zghsuAQIECBAgcHABz1cViQXuKmI6FQECzQm4oTRXMh0mQIAAAQIECBBYUEDgbkF8lyZAgAABAgQIECDQmYD3950V3HAJECBAgACBgwt4vqpILHBXEdOpCBBoTsANpbmS6TABAgQIECBAgMCCAgJ3C+K7NAECBAgQIECAAIHOBLy/76zghkuAAAECBAgcXMDzVUVigbuKmE5FgEBzAm4ozZVMhwkQIECAAAECBBYUELhbEN+lCRAgQIAAAQIECHQm4P19ZwU3XAIECBAgQODgAp6vKhIL3FXEdCoCBJoTcENprmQ6TIAAAQIECBAgsKCAwN2C+C5NgAABAgQIECBAoDMB7+87K7jhEiBAgAABAgcX8HxVkVjgriKmUxEg0JyAG0pzJdNhAgQIECBAgACBBQUE7hbEd2kCBP5/9u4Ebr9/rhP/K/lnGlE0iZqiGYVpECrKvkSRJIQJbaiRxkjZt5+fvWiZSGimRNaYbEX2pRSy1cg0M1mmRZYmkjTo/3jXuZrzO67rvs5135/rOve5z/M8Hr8Hvvc5n+X5Pvf3nN/xenw+BAgQIECAAIGFCfh+v7CCmy4BAgQIECCwdwHvVw2JBe4aYmqKAIHZCXigzK5kBkyAAAECBAgQIDChgMDdhPi6JkCAAAECBAgQILAwAd/vF1Zw0yVAgAABAgT2LuD9qiGxwF1DTE0RIDA7AQ+U2ZXMgAkQIECAAAECBCYUELibEF/XBAgQIECAAAECBBYm4Pv9wgpuugQIECBAgMDeBbxfNSQWuGuIqSkCBGYn4IEyu5IZMAECBAgQIECAwIQCAncT4uuaAAECBAgQIECAwMIEfL9fWMFNlwABAgQIENi7gPerhsQCdw0xNUWAwOwEPFBmVzIDJkCAAAECBAgQmFBA4G5CfF0TIECAAAECBAgQWJiA7/cLK7jpEiBAgAABAnsX8H7VkFjgriGmpggQmJ2AB8rsSmbABAgQIECAAAECEwoI3E2Ir2sCBAgQIECAAAECCxPw/X5hBTddAgQIECBAYO8C3q8aEgvcNcTUFAECsxPwQJldyQyYAAECBAgQIEBgQgGBuwnxdU2AAAECBAgQIEBgYQK+3y+s4KZLgAABAgQI7F3A+1VDYoG7hpiaIkBgdgIeKLMrmQETIECAAAECBAhMKCBwNyG+rgkQIECAAAECBAgsTMD3+4UV3HQJECBAgACBvQt4v2pILHDXEFNTBAjMTsADZXYlM2ACBAgQIECAAIEJBQTuJsTXNQECBAgQIECAAIGFCfh+v7CCmy4BAgQIECCwdwHvVw2JBe4aYmqKAIHZCXigzK5kBkyAAAECBAgQIDChgMDdhPi6JkCAAAECBAgQILAwAd/vF1Zw0yVAgAABAgT2LuD9qiGxwF1DTE0RIDA7AQ+U2ZXMgAkQIECAAAECBCYUELibEF/XBAgQIECAAAECBBYm4Pv9wgpuugQIECBAgMDeBbxfNSQWuGuIqSkCBGYn4IEyu5IZMAECBAgQIECAwIQCAncT4uuaAAECBAgQIECAwMIEfL9fWMFNlwABAgQIENi7gPerhsQCdw0xNUWAwOwEPFBmVzIDJkCAAAECBAgQmFBA4G5CfF0TIECAAAECBAgQWJiA7/cLK7jpEiBAgAABAnsX8H7VkFjgriGmpggQmJ2AB8rsSmbABAgQIECAAAECEwoI3E2Ir2sCBAgQIECAAAECCxPw/X5hBTddAgQIECBAYO8C3q8aEgvcNcTUFAECsxPwQJldyQz4AAKfm+Qnk/zACfv6aJK3JvmTJG9K8truf//dCdt1+bIEzp/kCkmuleTaSS6X5DI9grckeU+S307y+u4e+9iyiMyWAAECBxUQuDsot84IECBAgAABAgQILFrA9/tFl9/kCRAgQIAAgT0IeL9qiCpw1xBTUwQIzE7AA2V2JTPgAwi0CtytG+q7kjwkya8m+cQB5nKcLs7XBbsuneRJx2nANU0ELpjke5L88CBgt63xD3d1e3yS9247ecPPL5XktkmekOQvj9nGPi877ePb59y1TYDA9AICd9PXwAgIECBAgAABAgQILEXA9/ulVNo8CRAgQIAAgUMJeL9qKC1w1xBTUwQIzE7AA2V2JTPgAwjsM3C3Gv5PJ7lfktO0Elm9E102yb2T3CHJA5OcewBvXZxXoOrwDUl+KsnXnQCngnc/muRXdgh3fmGS7+vugTcm+a4kHzrBGFpfetrH13q+2iNA4HQKCNydzroYFQECBAgQIECAAIGzKOD7/VmsqjkRIECAAAECUwp4v2qoL3DXEFNTBAjMTsADZXYlM+ADCKwL3NXKdLVt5y7HJbesTFbBtsck+eQuje7x3Fsm+c9JLtT1IXC3R+wNTdd76Tcn+bkkdf+0OO6b5LEjQnf/OslTk1yt6/Qlpyxwd9rH16JW2iBAYB4CAnfzqJNREiBAgAABAgQIEDgLAr7fn4UqmgMBAgQIECBwmgS8XzWshsBdQ0xNESAwOwEPlNmVzIAPILAucHfc8FltC3qtJHdLcqPB2D+a5OZJXn6AOY3polYzq8DV6jjunMf05Zz1ApdL8l+SXHXw49cm+YUkr0nygSR/3ft53a8X7+6z709yzTVN3z7J05Kc5+/8wXmXSfLMJFfs/vy0Be5O+/jc0wQILEdA4G45tTZTAgQIECBAgAABAlML+H4/dQX0T4AAAQIECJw1Ae9XDSsqcNcQU1MECMxOwANldiUz4AMItAzcrYZbbd4zyYMH4//FJHc9JVvLCtwd4OY6oosLJHlYknv0zqlQ5t27IOQnRgzvfElukeTHByvkvS3JrZPUSo2bjtMeaDvt4xtRHqcQIHBGBATuzkghTYMAAQIECBAgQIDADAR8v59BkQyRAAECBAgQmJWA96uG5RK4a4ipKQIEZifggTK7khnwAQT2EbirYV84yX9KcofeHN6Z5FZJ/uAA89rWhcDdNqH9/vyrkzw7Sa1ytzrunOTJW1amG45qtS1trVa32h64zqkg308e0dZpD7Sd9vHt9+7QOgECp0lA4O40VcNYCBAgQIAAAQIECJxtAd/vz3Z9zY4AAQIECBA4vID3q4bmAncNMTVFgMDsBDxQZlcyAz6AwL4CdzX0b0ry0sEcbpbk+QeY17YuBO62Ce3357UC3TN6XTwvSW0R+5fH6Hbdanm/kaS2lv3ghvZOe6DttI/vGGVyCQECMxUQuJtp4QybAAECBAgQIECAwAwFfL+fYdEMmQABAgQIEDjVAt6vGpZH4K4hpqYIEJidgAfK7EpmwAcQ2GfgbhgaquncLsnTDjCvbV0I3G0T2u/PH5DkIb0uHpGk/uxTx+z2+kkqtLda5e4dSb4zyR9uaO+0B9pO+/iOWSaXESAwQwGBuxkWzZAJECBAgAABAgQIzFTA9/uZFs6wCRAgQIAAgVMr4P2qYWkE7hpiaooAgdkJeKDMrmQGfACB0x64q/FdNcnNk3x9kqt1Jh9O8sYkr++CVv8tyae3eA1DXked/vNJ7p7k491JX9gFBW/Uu+gaXf9jyrTL9cNzV2P52yRXSHK3JLVS4EWTvCHJy5LUlqorg03Xr+ZysSTfnuQmSa6Y5JJJPprkrUlePWhrzNyOc86wFuckqX/O8/f0Dg3XHH4lyfmSfCTJ/01y3yRv77Vx9SSvG9nm25LUKnzvOuL88yf5qiQV9vvGJBWSu1Lv/Pd02ydXjWrFvbck+eQR7Z1kfLvcX+uGcJLrL5LkBklu3N1PK4P6HS3Hmn+tdPk7vd+nkWVwGgECp0BA4O4UFMEQCBAgQIAAAQIECCxEwPf7hRTaNAkQIECAAIGDCXi/akgtcNcQU1MECMxOwANldiUz4AMI7DNwV+Gw5yT5yt48xq5wV9uE3iLJA7sg0zaKFyZ5UBdq2hTamnPg7p5J7pDk4b1V3Pomf5bkpknenGRT4K7O/8Ek9+/CekeZluePHbFC3LZ6bPv5fbq5rM47yZay2/pa/fwkgbZ+H3VvfmuSeyX5urGddwHRCgG+YkM49CTjO0lgrqZwnOsr8HmP7p6q/77tqPBirWr4q0k+se1kPydA4NQICNydmlIYCAECBAgQIECAAIEzL+D7/ZkvsQkSIECAAAECBxbwftUQXOCuIaamCBCYnYAHyuxKZsAHENhX4K7eOe6Y5Im9OdQqajfsVrw6amoXT/LoJLffcf7VfgWanrBhJbG5Bu6elORNSX5iQ9iumH4xyV2TfGxD4K6Ceg/d0bQCUndO8pod6zDm9G/qVj1bnVu1qzDg00+wyt22fk8SaFu1/UVJHrOjY39cNc9zk/zkmnv0JOM7TmCuP65dr//SJI/rVlrc5j78ed3P905SK+A5CBA4/QICd6e/RkZIgAABAgQIECBA4KwI+H5/VippHgQIECBAgMBpEfB+1bASAncNMTVFgMDsBDxQZlcyAz6AwL4Cd5dL8l+67WBX06htNStE98Ej5vXFSWoL1doytX9UUOl3u7Be/fcLJaktXa+9pq0K81Qoarh9Z22h+m+78+s/a7W91fHiQbDsvd1KXH/XnbBrIGk4rF2uH55bwbcLJ7lE1+jLu61f63/W/GtL01oN8LkbxvrsbkWx/nyrzWqn5vk53ZaoFfgq1/7x/CR3SvIXje/FmstTuq1IV01XAKtCgb/QbQvbuMt/WGnxO7pGa0W2uhdXpu9M8qzelqe1Atszkvx5bxAX7IKgd1lzb9Z2vLV16od6Nbhmbwvk/iW1GuFt1gQZTzK+Xe6vda67XL/Joe6p3+6tinjU72iFXx+5ZYvd1vXXHgECxxMQuDuem6sIECBAgAABAgQIENhdwPf73c1cQYAAAQIECBA4SsD7VcP7Q+CuIaamCBCYnYAHyuxKZsAHENhH4O6ySX66W82uP4Va8a7CVJuOdUGeCtc9vmuvgkr9o95rvqILad2294O6plZmq8DUpuO7kjy198PaurZWHtt07BJIWtfGLtevO7fafE+3zWttyfnprpMyqNBYzbn+qWPT9fWzNya5X5JXrgk7/atuFb2bDybQD/O1uiVr3FWDX17TYAXvaqW72o64xlur9rU+LpPkmUmu2DX8km48q8Dcuv6G90ydU6sOPjbJ8N5cXf/lnXfdj/3jZ5LUNsGbtlbddXy73F8nvT8ruFr1WYUz67784SS/vuaeqjpfOsmjkvTvqwo43irJH7QurPYIEGguIHDXnFSDBAgQIECAAAECBAhsEPD93q1BgAABAgQIEGgr4P2qoafAXUNMTREgMDsBD5TZlcyADyDQInBXK6RdpAsvfVuSCr/VCmL9o0JzFTA6Kjw1DDRVgKxWE/uVXsBsHUnNodp+cO+HFSirFcz+ZIPhHAN3NZ+njdhydVPg7teS/NARJkW1boXBWnHw7r3V31rdlhWwfFiSu21p8NXdanyvSPL7Sf6qwQB2DbTV/V1h0X5orLbpfdCIVdou0J13n964X9UF/P50w1x2Hd+hAnf1u14r09X9sDrGBDJrm+gnJ6mw3ur4kW5r3Qbl1AQBAnsUELjbI66mCRAgQIAAAQIECBA4j4Dv924IAgQIECBAgEBbAe9XDT0F7hpiaooAgdkJeKDMrmQGfACBdYG71t3Wlqa1Atb7j2h4XaBp09aw65qpLVf/U5I79H541Ip6cwvcvayb26aV1Pom68JXtQrZLZO8aURxa9vVWkVvdVTf/y7JB0Zcu+spdf/dowtMDrez3dTWW5LU9sQvPcEKeLsG2q6S5AW9LWh/pwuW/vHICV+hW7Gvto2t4x1JvrO3/eqwmV3Hd6jAXf2e1qqEq+Dc25LcOkltJ7vtGN5X1U4FQFcrM2673s8JEJhGQOBuGne9EiBAgAABAgQIEFiigO/3S6y6ORMgQIAAAQL7FPB+1VBX4K4hpqYIEJidgAfK7EpmwAcQ2GfgrrYGfVySHx8Rqrl+kuf1tqnctkLdOpphG7UlaYXu1q2INrfA3SOSPCDJp0bcE+vCV7usUjcMh+0SqhoxvM84pd5Pr5Tk/oMV5Ma0VWGtum+ekKRCcKutdrddu2ugrbZFvWmSsvnXSV6bpLYhHlOPGsuugbhdx7dr+0OfsdcPz/ujLsj59m3gSWqr6Scm+UiSt3ZhwwrjbtpWd0STTiFA4AACAncHQNYFAQIECBAgQIAAAQL/IOD7vRuBAAECBAgQINBWwPtVQ0+Bu4aYmiJAYHYCHiizK5kBH0BgH4G7Cj49N8kzkrx3xBzq/eR+Sc7tnVvhstpu9Dy/t1va+pJuy9XrdOcdFQaaW+Duu5M8ZYRlnbIuPPWDSSp0N+YYOu47cLca0/mSVNCstii9Xfffx4x3dc4Lu1Bihbm2HbsG2ra1t+3nYwNtq3Z2Hd+u7Q/HO/b6f57kp7sg66qNJyWp1SgrYOsgQODsCQjcnb2amhEBAgQIECBAgACB0yrg+/1prYxxESBAgAABAnMV8H7VsHICdw0xNUWAwOwEPFBmVzIDPoDAusBdbQ9ZW5CuO/6/JFdMctHBD/9XkgcleXGSv9wxKFdbidZKeLfvtXmbJM/ccf7rwkA3S/L8Ne3MLXB3jSSvH+mxLjx17SSvOeb1hwrc9YdX4buLJ7lWkm9OUiHKS44Yf4W+avviCnsetdrdroG2EV0fecrYQNuqkV3Ht2v7w8Hucv33J3nyoIHaIvepSSr0+N+TfPKkYK4nQODUCAjcnZpSGAgBAgQIECBAgACBMy/g+/2ZL7EJEiBAgAABAgcW8H7VEFzgriGmpggQmJ2AB8rsSmbABxBYF7irrTL7q80Nh3H+JN+Q5J5JvrX3w9re85wkj0/y8R3GPlxRrS792ST/e4c26tQKA1Y46+q96zat7DanwN0u23bW1IfhqarLDZO8YaTn8PopAnfDoa4CeF+b5Du2BPBqvlX3px8R/Nw10DaS7jyn1e/Jv0xyzW7MteVxhUtXx1Ehyl3Ht0tgbt1cdrn+S5P8cpLrbkCpsO6rulUufzfJ+3cM4B7H2jUECOxPQOBuf7ZaJkCAAAECBAgQIEDgvAK+37sjCBAgQIAAAQJtBbxfNfQUuGuIqSkCBGYn4IEyu5IZ8AEEjhO4Ww3rgknu2/3TH+quW0wOw0Utp70pPDinwN2ugbeTBuZOen3L+m1qq8Jsl0tSq63VyojDFRfL7LZJ3rmhgV0DbZvGUe/WF05SodH6p9r96iRXTnK1LRBzDdzVtGrlwSeO3PZ3tcX0C5LU6plHrTx4iHtHHwQI7CYgcLebl7MJECBAgAABAgQIEDi+gO/3x7dzJQECBAgQIEBgnYD3q4b3hcBdQ0xNESAwOwEPlNmVzIAPIHCSwF0Nr0J3j05yl8FYa5W7WgHvYyPmIHB3XqSTBt6mvn5EyZue8q+S/ESSmw9arVUaa8XFT63p7SSBuwr7XTXJ9ya5wcitbtdNeM6Bu5rPpTrfO+xQzdp69jFJnjPy74YdmnYqAQJ7EhC42xOsZgkQIECAAAECBAgQ+AwB3+/dFAQIECBAgACBtgLerxp6Ctw1xNQUAQKzE/BAmV3JDPgAAicN3NUQN20xee8uXPPJLfMQuDsv0NSBuZP2f4Db9jO6+OIkP5/kZr2f1LamtZLhn64Z0HECd/UefaUuZNbfSnnbfGuL29pa9dKDcN7cA3c17zK5ZJLbdf+U65jjeUnunqS2n3UQIHC6BQTuTnd9jI4AAQIECBAgQIDAWRLw/f4sVdNcCBAgQIAAgdMg4P2qYRUE7hpiaooAgdkJeKDMrmQGfACBFoG7Gub1kjw1ySV6Y64wzXcnefWWeQzDT7tuoXocJlvKblbbZ+Du85L8YJLrJLlAkq9MUiukveY4RRxcc/0kFeS6UPfnf5bkpknevKbtXQN39Q5dK+g9dsuKdh9OUvfvm5K8NclbkvzPbkxPS3Kj3ljOQuCuT3u+JF/WbTdb7lWP4Va//fOrVj+Q5AMNaq8JAgT2JyBwtz9bLRMgQIAAAQIECBAgcF4B3+/dEQQIECBAgACBtgLerxp6Ctw1xNQUAQKzE/BAmV3JDPgAAq0Cd7XNZq1oV9t49o8XJbljkj8/Yi618tczklylO6dWBLthkjfscf4Cd5tx9xm4+/wkT05yy173FcCr1elOetRKa7+S5Bt7DW0Kte0auLtckqcnuWKv7bpPX5jk2V24ru7xj2+YxNC0Tjtrgbvh1D8nyVcluXGS7+i24R2ec4skzz1p4V1PgMBeBQTu9sqrcQIECBAgQIAAAQIEegK+37sdCBAgQIAAAQJtBbxfNfQUuGuIQKQCigAAIABJREFUqSkCBGYn4IEyu5IZ8AEEWgXuaqibtpa9Z7cy2Kc2zOciSX45yU16P68tKmtFsH0duwbu1gXFjgpMDcc9DBXWzzddf9LA29TXH1WzCmE9sttOdHVehe1qe9FNYbWx98AXdYG7G/QuaBG4++wkD0rygF677+pW6qvVG8/zbNkw2H0H7g55f46tR/+8Wv3uW5I8brBC4OOT3CPJ3x6nUdcQIHAQAYG7gzDrhAABAgQIECBAgACB4TeWv//7MZ9cDuf2WZ/1Gf8Xq//P9XD8eiJAgAABAgSOJyAfcTy3tVd5+WuIqSkCBGYn4IEyu5IZ8AEEWgbuarg368Jzq209689qa9la0ay22Vx3rAth/UySCup9YgeDCu5VeOtfJHlnkv+R5AXdfw6b2TVwt87p2jtshXq1JC/tbXda41li4K7m/f3dKnermmy7P8beAldI8pxum9q65h1JvjPJH65pYJcV7r6kC3/WNrir487dHMZ++b1skmcluXyvjZYr3B3q/qyV/moFwSt3c6mg7JNGFqj+PaRWM6yQ3ep4SZL6XfzQyDacRoDA4QUE7g5vrkcCBAgQIECAAAECSxXw/X6plTdvAgQIECBAYF8C3q8aygrcNcTUFAECsxPwQJldyQz4AAKtA3fV3qOT3HUw9grl1CpmH9swp9py8ld7P6vA3G2SvH0Hg9qGtgJXq7DfnyW5aZI3r2mjReDuu5M8ZeT4au6PHZy71MDdV3fbsFZ4a3Vsuz+2Mdc77n9I8lO9E+teqO2M/2rNxbsE7oZBvqPuq03jHN7fdd6+A3f7uD+Hvze7rk549SSv6yEJ3G27s/2cwPQCAnfT18AICBAgQIAAAQIECCxFwPf7pVTaPAkQIECAAIFDCXi/aigtcNcQU1MECMxOwANldiUz4AMItA7c1ZAroPSMJP1A1UeT1Kpg9efrjksleWqSCuSsjloJq1a52xTS67dT24lW+OfmvT98ZtfnR9Z0uGvgrrYVPTfJfXptjV2Fb9NWu0sN3J0/yTlJ7juoS201+/Akda/setRqg7802K60wna/sKGhXQJ3V+lWSrxE11aNr8Kdbxg5yF3rX83uMr46/1D35zB8uGswdvh79+Qkd0vyNyMtnUaAwOEFBO4Ob65HAgQIECBAgAABAksV8P1+qZU3bwIECBAgQGBfAt6vGsoK3DXE1BQBArMT8ECZXckM+AAC+wjcrVttrKbyyiS3T/Ina+a16ZoHdyvmffwIiwsk+ZEurLU6rUJR1devbbhuGPx5RJIHJPnUEf0Mr6mtUGsVsVcfcU2ttveoJP9+zTlLDdwVxVd2Ww9fdeDyws7rt5J8esT9X7W/VZKHDsJ2R91r1eww0PaqbmvTP13T56W7oGgF71ZH3SsVEPzkljFW2O4nuzEOTz1qS+Jdxrdq9xD35wWT/GyS7+lNpn7HfiDJ+7dYXLzbhvcmvfNqi9kKyjoIEDi9AgJ3p7c2RkaAAAECBAgQIEDgrAn4fn/WKmo+BAgQIECAwNQC3q8aVkDgriGmpggQmJ2AB8rsSmbABxDYR+Cuhr0uXFN/flRQad0qdXXN07vV5f4wyXl+j5PUyni1WtodBlbbVsf7tkEY73e67Ud//wjzYQiqTn1bkh9L8vJBQOx8Sa6c5EFJvnVDm0sO3BVJbff7i0kuusbntV3dKwj3viR/3Z1T77IXTvJlSW6c5HZJLj+4fkwQ8pJJfiXJN3bXVkDzLt2fDYN+60Jmdf5DkvzchhUYa4y3SHKvLty37haosT9tw72xy/hWTRzq/hxu3Vz9V1Cyfg9/b01Qsmp2pSQVaq1rV8fru/q9+wB/z+mCAIHjCwjcHd/OlQQIECBAgAABAgQI7Cbg+/1uXs4mQIAAAQIECGwT8H61TWiHnwvc7YDlVAIEzpyAB8qZK6kJNRDYV+CuhnazbhWzWuVtdVQY6pZJ3rRh7LUN7X9JMlz5rE5/S5KXJflQks9JUiuEXX9NOy/tVpT7X0f4DLcJrVMrRPXWJLWa3h91W572t6OtbTtri9va9nR4VGCvxlZtfGGSG3Qho9V5tQrYb3eroq3+bOmBu3ovvXWSx20I3R3n9v5wkh9KUtsJD8OZ/fY+v1ttre7F/lH32AeS/N+u/m/vfrguZFY/qvu5al/By1odse71qyX5+u6/r9p+V5I/TvLNvc5qdcSnbJjkruOrZg51f9aqgg9Lco81Yy+/us/f2/3sy5N8w+B3YfW7VqvbVZj2qDod5x5wDQECbQUE7tp6ao0AAQIECBAgQIAAgc0Cvt+7OwgQIECAAAECbQW8XzX0FLhriKkpAgRmJ+CBMruSGfABBPYZuKu2H53kroN5VMjoh5P0w2z9U2q70dq2sr8a1liKCttVfxWYO+q4SLeVZW1Huu7YtMVorcL3mG672rFjelEXAquA3VN7Fy09cFcU9W5a4cefSnL1saAbzntjknt3WxdvC3Ft2sK433Tdf7/Z/cH5k9y9W6GxHyAdM+Ra/a1WQbxitzXt6ppaEa7+WTfWXce3avMQ92f1VasS1pa6dxoDMDinQpG1BXSt7rdtS95jNO8SAgQaCwjcNQbVHAECBAgQIECAAAECGwV8v3dzECBAgAABAgTaCni/augpcNcQU1MECMxOwANldiUz4AMI7DNwV8O/QhcyqpXrVketAnfnQfhoONXaxrPOuVuS2l5z21EhnocmeeKGLT7XXV9Br1pdbd1qehXYq9XPViuc9a9fje3+W1Zmq3nW1rYVOqzxfZfA3cYy1n1YW+9WEPOa24o9+Pk7uq1dK8j5sR2u3RYaqxXYfr7XXoXuKqBZ2wTX9q3bjgoAPqrbbvUTXbDwBUku0V34G11w84MbGtp1fKtm9n1/rvqple6+r9s2d8zvaF33vO73tFbC2xaK3Obr5wQIHEZA4O4wznohQIAAAQIECBAgQGDwreDv//50fTr4rM/6jP+L1f/n6q4lQIAAAQIETruAfETDCnn5a4ipKQIEZifggTK7khnwAQT2HbjbtFLX65PcLsm7t8yxwkO18lltT3v5JF/T26rzDUn+MMlzkrz2iBXzjuqiVgS7Q5JvWbMNaH+Fs3VtXCzJtye5Sbd6WYWOKlhXQatXJHlWt+Xo6u8egbvtN/T5knxZV/Oq9ZWS1IqH/UBXbc/6ziSvTvKaLhR53JXSKjR24yS36YKX/X4e0a1oV1vF9o8LJ7lRd12tWldjrGNV+7q3K0xXobL+uGpVxV9IcvPu/ApkVqizVmXcdBxnfKu29nV/Dsdaf4dUaLV+X2o73TKpsGAd/Vo9v/t9//T228AZBAicIgGBu1NUDEMhQIAAAQIECBAgcMYFfL8/4wU2PQIECBAgQODgAt6vGpIL3DXE1BQBArMT8ECZXckMmAABAgQIECBAYEIBgbsJ8XVNgAABAgQIECBAYGECvt8vrOCmS4AAAQIECOxdwPtVQ2KBu4aYmiJAYHYCHiizK5kBEyBAgAABAgQITCggcDchvq4JECBAgAABAgQILEzA9/uFFdx0CRAgQIAAgb0LeL9qSCxw1xBTUwQIzE7AA2V2JTNgAgQIECBAgACBCQUE7ibE1zUBAgQIECBAgACBhQn4fr+wgpsuAQIECBAgsHcB71cNiQXuGmJqigCB2Ql4oMyuZAZMgAABAgQIECAwoYDA3YT4uiZAgAABAgQIECCwMAHf7xdWcNMlQIAAAQIE9i7g/aohscBdQ0xNESAwOwEPlNmVzIAJECBAgAABAgQmFBC4mxBf1wQIECBAgAABAgQWJuD7/cIKbroECBAgQIDA3gW8XzUkFrhriKkpAgRmJ+CBMruSGTABAgQIECBAgMCEAgJ3E+LrmgABAgQIECBAgMDCBHy/X1jBTZcAAQIECBDYu4D3q4bEAncNMTVFgMDsBDxQZlcyAyZAgAABAgQIEJhQQOBuQnxdEyBAgAABAgQIEFiYgO/3Cyu46RIgQIAAAQJ7F/B+1ZBY4K4hpqYIEJidgAfK6SjZlZP83ukYilEQIECAAAECBAgcISBw5/YgQIAAAQIECBAgQOBQAr7fH0paPwQIECBAgMBSBLxfNay0wF1DTE0RIDA7AQ+UaUv2TUkenOS5SR4z7VD0ToAAAQIECBAgMEJA4G4EklMIECBAgAABAgQIEGgi4Pt9E0aNECBAgAABAgT+ScD7VcObQeCuIaamCBCYnYAHyjQlu0EXtLt6kg8m+fIkH59mKHolQIAAAQIECBDYQUDgbgcspxIgQIAAAQIECBAgcCIB3+9PxOdiAgQIECBAgMBnCHi/anhTCNw1xNQUAQKzE/BAOWzJrt8F7a7R6/aeSX78sMPQGwECBAgQIECAwDEFBO6OCecyAgQIECBAgAABAgR2FvD9fmcyFxAgQIAAAQIEjhTwftXwBhG4a4ipKQIEZifggXKYkl2vC9pdc9Cd1e0O468XAgQIECBAgEArAYG7VpLaIUCAAAECBAgQIEBgm4Dv99uE/JwAAQIECBAgsJuA96vdvI48W+CuIaamCBCYnYAHyn5Ldt0uaHetDd3cO8mj9jsErRMgQIAAAQIECDQUELhriKkpAgQIECBAgAABAgSOFPD93g1CgAABAgQIEGgr4P2qoafAXUNMTREgMDsBD5T9lGzTinb93j6U5MuT/M1+hqBVAgQIECBAgACBPQgI3O0BVZMECBAgQIAAAQIECKwV8P3ejUGAAAECBAgQaCvg/aqhp8BdQ0xNESAwOwEPlLYlu0aSRySp/9x23CfJI7ed5OcECBAgQIAAAQKnSkDg7lSVw2AIECBAgAABAgQInGkB3+/PdHlNjgABAgQIEJhAwPtVQ3SBu4aYmiJAYHYCHihtSlYBu3OTXGdkc/8nyZcl+euR5zuNAAECBAgQIEDgdAgI3J2OOhgFAQIECBAgQIAAgSUI+H6/hCqbIwECBAgQIHBIAe9XDbUF7hpiaooAgdkJeKCcrGQVtDsnSW0hu8tx324lvF2ucS4BAgQIECBAgMD0AgJ309fACAgQIECAAAECBAgsRcD3+6VU2jwJECBAgACBQwl4v2ooLXDXEFNTBAjMTsAD5XglO27Qrnqzut3xzF1FgAABAgQIEDgNAgJ3p6EKxkCAAAECBAgQIEBgGQK+3y+jzmZJgAABAgQIHE7A+1VDa4G7hpiaIkBgdgIeKLuV7GpJHprk+rtddp6zH9C1cYImXEqAAAECBAgQIDCRgMDdRPC6JUCAAAECBAgQILBAAd/vF1h0UyZAgAABAgT2KuD9qiGvwF1DTE0RIDA7AQ+UcSWroN25SW4w7vSNZ1nd7oSALidAgAABAgQITCwgcDdxAXRPgAABAgQIECBAYEECvt8vqNimSoAAAQIECBxEwPtVQ2aBu4aYmiJAYHYCHihHl6yCdg9J8k2NKvvALrjXqDnNECBAgAABAgQIHFhA4O7A4LojQIAAAQIECBAgsGAB3+8XXHxTJ0CAAAECBPYi4P2qIavAXUNMTREgMDsBD5T1Jaug3TlJbtiwola3a4ipKQIECBAgQIDARAICdxPB65YAAQIECBAgQIDAAgV8v19g0U2ZAAECBAgQ2KuA96uGvAJ3DTE1RYDA7AQ8UM5bsq9N8tAkN9pDJR/chfj20LQmCRAgQIAAAQIEDiQgcHcgaN0QIECAAAECBAgQIBDf790EBAgQIECAAIG2At6vGnoK3DXE1BQBArMT8ED5x5JV0O7cJN+8pwr+dZJLJKn/dBAgQIAAAQIECMxXQOBuvrUzcgIECBAgQIAAAQJzE/D9fm4VM14CBAgQIEDgtAt4v2pYIYG7hpiaIkBgdgJLf6BU0K62jr3x7CpnwAQIECBAgAABArsItPp3f4G7XdSdS4AAAQIECBAgQIDASQSW/v3+JHauJUCAAAECBAisE/B+1fC+aPXRveGQNEWAAIGDCSz1gXK1bkW7GxxMWkcECBAgQIAAAQJTCrT6d3+BuymrqG8CBAgQIECAAAECyxJY6vf7ZVXZbAkQIECAAIFDCni/aqjd6qN7wyFpigABAgcTWOoD5ZpJHpzkegeT1hEBAgQIECBAgMCUAq3+3V/gbsoq6psAAQIECBAgQIDAsgSW+v1+WVU2WwIECBAgQOCQAt6vGmq3+ujecEiaIkCAwMEElv5AEbw72K2mIwIECBAgQIDApAKt/t1f4G7SMuqcAAECBAgQIECAwKIElv79flHFNlkCBAgQIEDgIALerxoyt/ro3nBImiJAgMDBBDxQ/pH6Gkke0f3nPvD/OsklktR/OggQIECAAAECBOYrIHA339oZOQECBAgQIECAAIG5Cfh+P7eKGS8BAgQIECBw2gW8XzWskMBdQ0xNESAwOwEPlPOW7DrdVrPX3kMlawvbc/bQriYJECBAgAABAgQOJyBwdzhrPREgQIAAAQIECBBYuoDv90u/A8yfAAECBAgQaC3g/aqhqMBdQ0xNESAwOwEPlPUlq+BdheOu1bCi/yfJl1nlrqGopggQIECAAAEChxcQuDu8uR4JECBAgAABAgQILFXA9/ulVt68CRAgQIAAgX0JeL9qKCtw1xBTUwQIzE7AA+Xokl23W/GuVfDugUnOnd1dYsAECBAgQIAAAQIrAYE79wIBAgQIECBAgAABAocS8P3+UNL6IUCAAAECBJYi4P2qYaUF7hpiaooAgdkJeKCMK1mr4J1V7sZ5O4sAAQIECBAgcFoFBO5Oa2WMiwABAgQIECBAgMDZE/D9/uzV1IwIECBAgACBaQW8XzX0F7hriKkpAgRmJ+CBslvJrteteHfN3S47z9n3T/KwE1zvUgIECBAgQIAAgekEBO6ms9czAQIECBAgQIAAgaUJ+H6/tIqbLwECBAgQILBvAe9XDYUF7hpiaooAgdkJeKAcr2QnCd5Z5e545q4iQIAAAQIECJwGAYG701AFYyBAgAABAgQIECCwDAHf75dRZ7MkQIAAAQIEDifg/aqhtcBdQ0xNESAwOwEPlJOV7PrdinfX2LGZ+yR55I7XOJ0AAQIECBAgQGB6AYG76WtgBAQIECBAgAABAgSWIuD7/VIqbZ4ECBAgQIDAoQS8XzWUFrhriKkpAgRmJ+CB0qZkuwbvapW7L0ny8Tbda4UAAQIECBAgQOBAAgJ3B4LWDQECBAgQIECAAAEC8f3eTUCAAAECBAgQaCvg/aqhp8BdQ0xNESAwOwEPlLYlq+DdOUmuPqLZeyd51IjznEKAAAECBAgQIHB6BATuTk8tjIQAAQIECBAgQIDAWRfw/f6sV9j8CBAgQIAAgUMLeL9qKC5w1xBTUwQIzE7AA2U/JbthkockueoRzX8gySWtcrefAmiVAAECBAgQILAnAYG7PcFqlgABAgQIECBAgACBzxDw/d5NQYAAAQIECBBoK+D9qqGnwF1DTE0RIDA7AQ+U/ZbsBkkefMSKd/dM8uP7HYLWCRAgQIAAAQIEGgoI3DXE1BQBAgQIECBAgAABAkcK+H7vBiFAgAABAgQItBXwftXQU+CuIaamCBCYnYAHymFK9k1d8O4bB919MMmXW+XuMEXQCwECBAgQIECggYDAXQNETRAgQIAAAQIECBAgMErA9/tRTE4iQIAAAQIECIwW8H41mmr7iQJ3242cQYDA2RXwQDlsbdcF7340yWMOOwy9ESBAgAABAgQIHFNA4O6YcC4jQIAAAQIECBAgQGBnAd/vdyZzAQECBAgQIEDgSAHvVw1vEIG7hpiaIkBgdgIeKNOU7IbdinffkMQqd9PUQK8ECBAgQIAAgeMICNwdR801BAgQIECAAAECBAgcR8D3++OouYYAAQIECBAgsFnA+1XDu0PgriGmpggQmJ2AB8q0JVsF756V5KemHYreCRAgQIAAAQIERggI3I1AcgoBAgQIECBAgAABAk0EfL9vwqgRAgQIECBAgMA/CXi/angzCNw1xNQUAQKzE/BAOR0l+5okbz0dQzEKAgQIECBAgACBIwQE7tweBAgQIECAAAECBAgcSsD3+0NJ64cAAQIECBBYioD3q4aVFrhriKkpAgRmJ+CBMruSGTABAgQIECBAgMCEAgJ3E+LrmgABAgQIECBAgMDCBHy/X1jBTZcAAQIECBDYu4D3q4bEAncNMTVFgMDsBDxQZlcyAyZAgAABAgQIEJhQQOBuQnxdEyBAgAABAgQIEFiYgO/3Cyu46RIgQIAAAQJ7F/B+1ZBY4K4hpqYIEJidgAfK7EpmwAQIECBAgAABAhMKCNxNiK9rAgQIECBAgAABAgsT8P1+YQU3XQIECBAgQGDvAt6vGhIL3DXE1BQBArMT8ECZXckMmAABAgQIECBAYEIBgbsJ8XVNgAABAgQIECBAYGECvt8vrOCmS4AAAQIECOxdwPtVQ2KBu4aYmiJAYHYCHiizK5kBEyBAgAABAgQITCggcDchvq4JECBAgAABAgQILEzA9/uFFdx0CRAgQIAAgb0LeL9qSCxw1xBTUwQIzE7AA2V2JTNgAgQIECBAgACBCQUE7ibE1zUBAgQIECBAgACBhQn4fr+wgpsuAQIECBAgsHcB71cNiQXuGmJqigCB2Ql4oMyuZAZMgAABAgQIECAwoYDA3YT4uiZAgAABAgQIECCwMAHf7xdWcNMlQIAAAQIE9i7g/aohscBdQ0xNESAwOwEPlNmVzIAJECBAgAABAgQmFBC4mxBf1wQIECBAgAABAgQWJuD7/cIKbroECBAgQIDA3gW8XzUkFrhriKkpAgRmJ+CBMruSGTABAgQIECBAgMCEAgJ3E+LrmgABAgQIECBAgMDCBHy/X1jBTZcAAQIECBDYu4D3q4bEAncNMTVFgMDsBDxQZlcyAyZAgAABAgQIEJhQQOBuQnxdEyBAgAABAgQIEFiYgO/3Cyu46RIgQIAAAQJ7F/B+1ZBY4K4hpqYIEJidgAfK7EpmwAQIECBAgAABAhMKCNxNiK9rAgQIECBAgAABAgsT8P1+YQU3XQIECBAgQGDvAt6vGhIL3DXE1BQBArMT8ECZXckMmAABAgQIECBAYEIBgbsJ8XVNgAABAgQIECBAYGECvt8vrOCmS4AAAQIECOxdwPtVQ2KBu4aYmiJAYHYCHiizK5kBEyBAgAABAgQITCggcDchvq4JECBAgAABAgQILEzA9/uFFdx0CRAgQIAAgb0LeL9qSCxw1xBTUwQIzE7AA2V2JTNgAgQIECBAgACBCQUE7ibE1zUBAgQIECBAgACBhQn4fr+wgpsuAQIECBAgsHcB71cNiQXuGmJqigCB2Ql4oMyuZAZMgAABAgQIECAwoYDA3YT4uiZAgAABAgQIECCwMAHf7xdWcNMlQIAAAQIE9i7g/aohscBdQ0xNESAwOwEPlNmVzIAJECBAgAABAgQmFBC4mxBf1wQIECBAgAABAgQWJuD7/cIKbroECBAgQIDA3gW8XzUkFrhriKkpAgRmJ+CBMruSGTABAgQIECBAgMCEAgJ3E+LrmgABAgQIECBAgMDCBHy/X1jBTZcAAQIECBDYu4D3q4bEAncNMTVFgMDsBDxQZlcyAyZAgAABAgQIEJhQQOBuQnxdEyBAgAABAgQIEFiYgO/3Cyu46RIgQIAAAQJ7F/B+1ZBY4K4hpqYIEJidgAfK7EpmwAQIECBAgAABAhMKCNxNiK9rAgQIECBAgAABAgsT8P1+YQU3XQIECBAgQGDvAt6vGhIL3DXE1BQBArMT8ECZXckMmAABAgQIECBAYEKB87w/TziOsV375jFWynkECBAgQIAAAQIETp+Af/84fTUxIgIECBAgQGDeAvIRDevn43NDTE0RIDA7AQ+U2ZXMgAkQIECAAAECBCYU8H94TYivawIECBAgQIAAAQILE/DvHwsruOkSIECAAAECexeQj2hILHDXEFNTBAjMTsADZXYlM2ACBAgQIECAAIEJBfwfXhPi65oAAQIECBAgQIDAwgT8+8fCCm66BAgQIECAwN4F5CMaEgvcNcTUFAECsxPwQJldyQyYAAECBAgQIEBgQgH/h9eE+LomQIAAAQIECBAgsDAB//6xsIKbLgECBAgQILB3AfmIhsQCdw0xNUWAwOwEPFBmVzIDJkCAAAECBAgQmFDA+/OE+LomQIAAAQIECBAgsDCB8/77x7vufKqm/1mXeeJwPP4/11NVIYMhQIAAAQIE1gj4vtvwtvDy1xBTUwQIzE7AA2V2JTNgAgQIECBAgACBCQW8P0+Ir2sCBAgQIECAAAECCxMQuFtYwU2XAAECBAgQ2LuA77sNiQXuGmJqigCB2Ql4oMyuZAZMgAABAgQIECAwoYD35wnxdU2AAAECBAgQIEBgYQICdwsruOkSIECAAAECexfwfbchscBdQ0xNESAwOwEPlNmVzIAJECBAgAABAgQmFPD+PCG+rgkQIECAAAECBAgsTEDgbmEFN10CBAgQIEBg7wK+7zYkFrhriKkpAgRmJ+CBMruSGTABAgQIECBAgMCEAt6fJ8TXNQECBAgQIECAAIGFCQjcLazgpkuAAAECBAjsXcD33YbEAncNMTVFgMDsBDxQZlcyAyZAgAABAgQIEJhQwPvzhPi6JkCAAAECBAgQILAwAYG7hRXcdAkQIECAAIG9C/i+25BY4K4hpqYIEJidgAfK7EpmwAQIECBAgAABAhMKeH+eEF/XBAgQIECAAAECBBYmIHC3sIKbLgECBAgQILB3Ad93GxIL3DXE1BQBArMT8ECZXckMmAABAgQIECBAYEIB788T4uuaAAECBAgQIECAwMIEBO4WVnDTJUCAAAECBPYu4PtuQ2KBu4aYmiJAYHYCHiizK5kBEyBAgAABAgQITCjg/XlCfF0TIECAAAECBAgQWJiAwN3CCm66BAgQIECAwN4FfN9tSCxw1xBTUwQIzE7AA2V2JTNgAgQIECBAgACBCQW8P0+Ir2sCBAgQIECAAAECCxMQuFtYwU2XAAECBAjG4iScAAAgAElEQVQQ2LuA77sNiQXuGmJqigCB2Ql4oMyuZAZMgAABAgQIECAwoYD35wnxdU2AAAECBAgQIEBgYQICdwsruOkSIECAAAECexfwfbchscBdQ0xNESAwOwEPlNmVzIAJECBAgAABAgQmFPD+PCG+rgkQIECAAAECBAgsTEDgbmEFN10CBAgQIEBg7wK+7zYkFrhriKkpAgRmJ+CBMruSGTABAgQIECBAgMCEAt6fJ8TXNQECBAgQIECAAIGFCQjcLazgpkuAAAECBAjsXcD33YbEAncNMTVFgMDsBDxQZlcyAyZAgAABAgQIEJhQwPvzhPi6JkCAAAECBAgQILAwAYG7hRXcdAkQIECAAIG9C/i+25BY4K4hpqYIEJidgAfK7EpmwAQIECBAgAABAhMKeH+eEF/XBAgQIECAAAECBBYmIHC3sIKbLgECBAgQILB3Ad93GxIL3DXE1BQBArMT8ECZXckMmAABAgQIECBAYEIB788T4uuaAAECBAgQIECAwMIEBO4WVnDTJUCAAAECBPYu4PtuQ2KBu4aYmiJAYHYCHiizK5kBEyBAgAABAgQITCjg/XlCfF0TIECAAAECBAgQWJiAwN3CCm66BAgQIECAwN4FfN9tSCxw1xBTUwQIzE7AA2V2JTNgAgQIECBAgACBCQW8P0+Ir2sCBBYvcLEkV0tyoySXT/I1SS7UqXw4yduSvDPJ67t/3pfk04tXO/0AX5jkaV1da7RVx1snedcpGvrVk7yuwXhqTu/p5vh7SV6V5P1JzvN+0aAfTRAgcHYEBO7OTi3NhAABAgQIEDgdAr7vNqyDwF1DTE0RIDA7AQ+U2ZXMgAkQIECAAAECBCYU8P48Ib6uCRBYpEB9u71Cknslue2OAq9N8qgkL0vyiR2vdfrhBJYUuFun+pQkD0ry7sOR64kAgRkJCNzNqFiGSoAAAQIECMxCwPfdhmUSuGuIqSkCBGYn4IEyu5IZMAECBAgQIECAwIQC3p8nxNc1AQKLE6jV6+6d5Id7K9kdB+F5SX40yf86zsWu2bvA0gN3BVwr3905yWv2rq0DAgTmJiBwN7eKGS8BAgQIECBw2gV8321YIYG7hpiaIkBgdgIeKLMrmQETIECAAAECBAhMKOD9eUJ8XRMgsCiBiyZ5ZJI7NZr17yS5Y5Lfb9SeZtoJzDFw99Ekb03y8R0YPnewDfLw0rpHv7fbFnmHZp1KgMAZFxC4O+MFNj0CBAgQIEDg4AK+7zYkF7hriKkpAgRmJ+CBMruSGTABAgQIECBAgMCEAt6fJ8TXNQECixE4f5J7dIG7/qQ/nOSXkzy7WxHs/yT5ZHfC+ZJcJMllk9wqye2TVGivf7yoC939+WIk5zHROQbu3pbk1t19uIty3aeXSnK7JHdbc4/+YpK7JvnYLo06lwCBMy0gcHemy2tyBAgQIECAwAQCvu82RBe4a4ipKQIEZifggTK7khkwAQIECBAgQIDAhALenyfE1zUBAosR+Nokz0lyyd6MKyz3H3bYFvbiSR7dBe/6cPft/vxTi9E8/RNdUuCuX42rJHlckqv2/rBWzrt5kpef/rIZIQECBxIQuDsQtG4IECBAgACBxQj4vtuw1AJ3DTE1RYDA7AQ8UGZXMgMmQIAAAQIECBCYUMD784T4uiZAYBECn53kQUke0JvtK7vg3J/sKPAFSX5mELqrbTtvm+SPd2zL6fsTWGrgrkRv2IVLL9TjPTfJOUmEQvd3z2mZwJwEBO7mVC1jJUCAAAECBOYg4PtuwyoJ3DXE1BQBArMT8ECZXckMmAABAgQIECBAYEIB788T4uuaAIFFCNS2sLVt7E16s71Fkucec/brVsur7Tyfdsz2XNZeYMmBuwra1Sp3tQXy6qjVHe+Y5K/aU2uRAIEZCgjczbBohkyAAAECBAicagHfdxuWR+CuIaamCBCYnYAHyuxKZsAECBAgQIAAAQITCnh/nhBf1wQILELgMkmemeSK3Wz/KMktk7z9mLO/YJKfTfI9vetr9bD65zx/px+zfZedXGDJgbvSq9UcH9JjfEmS70ryoZPTaoEAgTMgIHB3BopoCgQIECBAgMCpEvB9t2E5BO4aYmqKAIHZCXigzK5kBkyAAAECBAgQIDChgPfnCfF1TYDAIgSGgbt3JPnOJH94gtnfPcndklR479NJXpfkUUn+bmSb50tS47ppkusl+bokF+2ufUOS30vya0lem+TjI9tcd9r5k3xVkusn+cauzyv1TnxPkj9IUn3+RpK3JPnkiP6GgbafT1Imf5vkCp3Nzbo5Vdsv60KP/63z2tTFxTqPG3UBydVY39WNrdp5QZK/2DLGbYG7+nn1UWO8apJL9uyrj//a9Ve13ddx9e6+WbX/tiS3TlJzPelx0sBd3Tdl/21Jrp3ka5Kstqjt35+vT/KxEw72wkmu2YVgKxS7qvmHk7wxSfVR9XjnyHuzhrPp/lz9Ln15ktt02+9+fTe3+l2o7aGfl+TFST6yZl71e/tvujrdIMnVunPq9+bNSX6xa2PM71C/+VqFs9q78eC+L4O6L8r8pV3bJ/n74ISlcvkZEhC4O0PFNBUCBAgQIEDgVAj4vtuwDAJ3DTE1RYDA7AQ8UGZXMgMmQIAAAQIECBCYUMD784T4uiZAYBECl07yjCRX6c32JFvKngStvhtXoKhWw/vWEQ1V+KpWKvvVJJ8Ycf7qlAt07d+rC/ONvbQCTvdN8ootwbh1gaZ7JrlDkof3wln9fv+sCxhWMGl4fFGS/5jkB3vBw01jrhBSbZn640k+uuGkTYG793Z93H9EPy9M8mMnDGYe5b6vwN1nJzk3yX16nY9d4W7X+6ZCaj+d5InHCN5VzX+gC2quwqZHeVX4tH4Xtt2b1camwF0FCe+d5Ic33KOr/uv3ru7Hclu9p108ycOSfN+WX6YK7FX4tGy2HTXve4y876ut4/59sG0cfr48AYG75dXcjAkQIECAAIH9Cvi+29BX4K4hpqYIEJidgAfK7EpmwAQIECBAgAABAhMKeH+eEF/XBAgsQqBW5qqA1u17s63V4yrs8/4DClSY6c5daGe1WtjY7n+5C+Z8YMQFFWR6zGC+Iy77p1MqxFaBrZ88YkWxYaDpSUnelOQnjggy1epfdx0Es+o7eq2g9oRu9b1dxvmiJD+0Idi0LnBXIas77ehSAaeq2Wt2GdjIc/cVuPvSJHW/XLc3jsd390+tQLjpqPBX1f0uI8ffP22XkFldd+UkP5OkDHY56t58dHd/H7XS27rAXa1AWf/camSHFZj77iSv7u7NX9hhvK/qtpw+KnRXdaq/l2qVxV2P+n2r4GCFTx0EjiMgcHccNdcQIECAAAECBDYL+L7b8O4QuGuIqSkCBGYn4IEyu5IZMAECBAgQIECAwIQC3p8nxNc1AQKLEfj+JE8ezLZWMKuV5mr71n1uHVrd1spatZLVI9eI13aUv52kVl+r1clq+87aAna46teYkOAFu0DSMDRVQaW3dltTfqgbQ4WSaivP1baY/aHVanS15eamoNkw0FTBtNoa9BJdIy/vgkr1PytQV/NZt6pg/eyXelu6rsZQQaJqo8b8qSSXS3KdNedV0KuCk8Mg4nB8NZ8/721XWv1UGKqCUbVV6ed0W+5WAGwYhqxg3x2761v+wuwjcLfpPrtdkqcdMfgvTlLbAq8Lf9X9Wdvs1n1TNtfoajpsrrZ+rd+zbVvibqp53aPVxm91WzPXtq9139TWy8OjVtW73xGr6g3r/+xuhchyWB21fWzNq/rd1Nfzk6y2513Z1Pl1b9ZqkHXUdtA1zuF9U+HF+vul7t/hsen3tOzq74LVdtdHede46u+TXbevbXkPa2u+AgJ3862dkRMgQIAAAQKnU8D33YZ1EbhriKkpAgRmJ+CBMruSGTABAgQIECBAgMCEAt6fJ8TXNQECixGo7SArcHeTNTOurSqfnuTFSd63h/BdfSu+bbeKWz+Uc1Tgr8JrtbLaAwdBnp9NUlu3blrd67uSPHUwx1p17rFJKnS27qiwUYWXqr/+USuQVV/rtrIdBppW11WIrbZhrS1wVyHGmn8F8Sqo1N8C9iu7ldiu2uu0gnYPTVKriX1kMJ6LJPnRNduB1tafNdb+83TT+KrJo7blvFS3JW7Vq39U4K7G1PJoHbjbtIJihcpqq99N9f/cLqRZqw/2jwoz1v33BwPbOqecKkxW7Q6vWReAXJ2zruZ1T9RqilXDVRh0df75klyvq0kF2/pH3Zt1X68LtB1V/5d29/swaFshuLp3HzTop9xWQdL6XaoV9oYBz3/Vjb//90sF+uo++uM1N02dV3/nrP4+qN+bWoHx19cE6Or3p7bFrtX5bt5rq4KitVpf1cdBYFcBgbtdxZxPgAABAgQIEDhawPfdhneIwF1DTE0RIDA7AQ+U2ZXMgAkQIECAAAECBCYU8P48Ib6uCRBYlMC1kjxxy9alq1XPKpRTK2397wYrSNUKXc9McsWe9s8ludcggDYsRn1j/uYkde4lux9WOOmWSWp8w6MCaRUK64dyHt4FiLatglVhrQoa3afXaK3+VgG+P13T16ZAU23bWyupnefZtub6Wsmv+qtVulZH2X9fklcecf26FdzWBZs2ja/O/d5uVbtNN/+61d5q9be7HxF0PM4v0kkDd3V/VDDzS7rV/yrcVSsW9o/+tqibxlgrt9UWtP0waN039c/HjphY1eIHu/P6164LQFYzdY89rFvpsV/zH0lS4b6j7pl12yTX3Op3obYyHh6b6r9tlch1v0OrtmsL19qqedPvUq3CWCG6/u952dYqef2jVlOslenqflod61Z/HM5pXWi47Cqs6CCwq4DA3a5izidAgAABAgQIHC3g+27DO0TgriGmpggQmJ2AB8rsSmbABAgQIECAAAECEwp4f54QX9cECCxO4MrdSlQVdhpzrLY2rS0kf+MYK+DVd+IK1lRQZ3VsC/30x1XX1+pqFRRcHb+YpFYjG4ahrpLkBb3VuI5aYWvd3K+Q5DlJahWyOt6R5Dt721v2r1kXaNq2klr/+q/owkn91e3GhvUuluRJSb6t1+BwBbp146uVympL0VeMKPx3dKv0rU6tuf27NSubjWhq4ynDwN1J2lp3bd27P9SFPTeF2WpVt1o18Xt6DTylW21tuMLguj4qdFcr3d2398PaFrac3z244KuT1NauFUxbHbWqYq08uS2gWed/aRcMvG7v+vq9qtUZh6swbqr/tyf53S3QtULfEwbn1Ljrz//yiGvXBenWBeIq1FcBx9VqeG9LcusRW/FW18P7stqpGvdXjmx9H2nvbAoI3J3NupoVAQIECBAgMJ2A77sN7QXuGmJqigCB2Ql4oMyuZAZMgAABAgQIECAwoYD35wnxdU2AwCIFKmRUQZ+79VaOGwtRIbQKv9VKVsPtL9e1UVtRVoDpBt0Pj1qhbtMYhm1UcOymSd48uKC2naw/r+Dcv05SW+XWlqDrttxc19e6kNI1klSAanisO/cR3Yp1Y/obbn1bq4DdKclfjCzE93dBrdXpj+9WTvvb7g/WjW9TUHFdl5dN8qwkl+9+uEsoauQUss/AXdW+VmT77S1htmFIs+6tMaG0/hzXhScrcFcrHfaPCp7WFrCro1a1qzoeFWIbWg4DZ5vqcpL6r6vLuvmsq/NwjvX7d+7gxOHY/qhbqe/tI26cui/r758KQ761C8NWGHDdts8jmnPKggUE7hZcfFMnQIAAAQIE9iLg+25DVoG7hpiaIkBgdgIeKLMrmQETIECAAAECBAhMKOD9eUJ8XRMgsGiB2o7zOt0Wo9cfbKm5DaZWD3totxLWx484ucI7v95ru1bJq5XcPritg97Pa/vVCu30t3utrTxrm9OWx0kDd9/dhQu3jWndSmD36LbGHLPSWbVfocKfTvLnSd7ShQ9f1wserZvLLmbD649a7W/bfDf9vHXgru7JF3Wrp71mZAhruJrbcVZMW3d/1janFfj7u27yteXs47p7f+WxSz1W19T2uRXkq9/b1bFu29Z19R+7/epwpcddAnHDIOm6wN0/7+7dWpVxddSKjeVVNXQQOISAwN0hlPVBgAABAgQILEnA992G1Ra4a4ipKQIEZifggTK7khkwAQIECBAgQIDAhALenyfE1zUBAgQ6gc/tVjO7UZIK3117pEytLlWrWv3JhvOHgabhSmwju8kdkvxS7+RhoGlsO0edd9LA3abV8IZ9DrfUrJ+Xd4XEWh3r5rJLH7tYHHfMw8BdrX5Yq5ZtCnB+UZIrremsVu778ST/oxdwGzOmf9ZtdXyX3sljQ2nD9mt739oqeXW8JEmFz1arQNbqi89IUivq1bFplcZt414X1hyzily1e8Mkv7mtgySX6bbhvWJ37m912wm/Z8S1YwJ31cxwhcb6swp1PjXJC5P89ySfHNGfUwgcV0Dg7rhyriNAgAABAgQIrBfwfbfhnSFw1xBTUwQIzE7AA2V2JTNgAgQIECBAgACBCQW8P0+Ir2sCBAhsEKgA3r/pwnc33hLAq6BRBeveP2hr3cpfLz5msOzfJqltLVfHcVYiWzfV8yf5l0mumaS26xyu9Dd2S9ldVgEbBpr2sXrcSQNzJ71+zC/WMHA3ZtvaiyWplQRrNbSL9jp5aZJ7dYG9MX3XOZ/fbct7y94F61aLG9PecFW44VyGW9fuEmIb9j8MsdZKjxV67QcVT1K/4f05DA8e5TE2cPel3UqE193QWIX7XpXkuUl+t/u7Zezqj2Pq5RwCAnfuAQIECBAgQIBAWwHfdxt6Ctw1xNQUAQKzE/BAmV3JDJgAAQIECBAgQGBCAe/PE+LrmgABAiMFalW2b0lS22BWOG14PCDJIwerUlVor1aiq4BQ62OXEFB9q67tc2s7zvqnAkVfneTKSa62ZWBjA3djwmKrri6b5FndioL1Z29OcptuhbZWTsPA1S7jqzGcJLA1dg7HCdyt2v6GJD+XZLUKW/15hbT+fZLatnhMOKvlHIchtaH3cK673L9Dz2GobUzg7iSB0F3GOjZwV3O6VpIndr+P2+6Z3+nCdy9I8q4kn952gZ8T2CIgcOcWIUCAAAECBAi0FfB9t6GnwF1DTE0RIDA7AQ+U2ZXMgAkQIECAAAECBCYU8P48Ib6uCRAgsKPABbrtJX9isMLYO5PcKskf9NqbMnBXK9ddNcn3JrlBkkvuOM/V6fsI3LUMX22a1lkP3NW8a4vc2ma4X9sK3dUKeK8eUe99Bu6q+/6907Lmw1DbukDcSep/iBXuVuW5VJJzkn/YMnrsUStCPibJc5J8bOxFziMwEBC4c0sQIECAAAECBNoK+L7b0FPgriGmpggQmJ2AB8rsSmbABAgQIECAAAECEwp4f54QX9cECBA4hkB9+71tkickuVDv+lr9rlbbWh1TBO5qbFfqQjzfusPcPtptXXnpQYBL4O7/IW6y2IH5PKeeZIW7aqhqfcdulbR+w7UaWgUtKwR61LHPwN1wRbl9Bu7Wba88l8Ddqo4Vmqwto+ufCvyNOZ7XbaVbIUsHgV0FBO52FXM+AQIECBAgQOBoAd93G94hAncNMTVFgMDsBDxQZlcyAyZAgAABAgQIEJhQwPvzhPi6JkDgzAvUlqm1pWttpVrbqv5+krsl+ZsTzvyCSX42yff02qntY++d5O+6P1sXuKtAzdNO2Pemy+ub9M2TPHbLinYfTlJbfr4pyVuTvCXJ/+zCgzW2G/U62Efg7grd6lxf2fVjS9l/hNh129u6pu7Duu/uNLgpHp/knltWQNtn4O60bSm7i+0hV7gb/i6fL8mXddvN3jTJ9QcraQ7Pr9Bd/f32gT39naLZsysgcHd2a2tmBAgQIECAwDQCvu82dBe4a4ipKQIEZifggTK7khkwAQIECBAgQIDAhALenyfE1zUBAmde4NuS/Fpvlq9KUltS/mmDmd+9C7etmqrV7erPPt79wT/rtn68S6+v+yZ5RIO+1zVxuSRPT3LF3g9r5boXJnl2F6778974hm3sEsBquYJYbZH5nUn+sKHLScZXw9jF4rjDPukKd6t+19W9fnb7Ltx5nveM3mA/P8mTk9yy92c3S/L8Y0zoKklekOQS3bXDEOXw57/Vbc18nNXZhr93FS68R5K/7Y37JPWfMnA3pP+cJF+V5MZJvqPbJnp4zi2SPPcYNXPJsgUE7pZdf7MnQIAAAQIE2gv4vtvQVOCuIaamCBCYnYAHyuxKZsAECBAgQIAAAQITCnh/nhBf1wQInHmBYdCnAmjfkuT1DWZ+hyS/1GtnGLirH90nycO3nNNgKPnsJA9K8oBeY+9KUtvcvjrJptBVv+9dQmYnCTR9UZJfSXKDXufXTvKaHSBq9cCfSFJhs9o69X8keWYvSHmS8dUwdrHYYdjnObVV4O6orWUrdFfbu647Ksz1yC4kuvr5cQOht07yjF4nL+oCf3/Z/VltmVo1/8buf9fv4Q2TvGFHvLEh1pPU/zQF7vo8tfpd/d31uMEKlusChzuyOn2BAgJ3Cyy6KRMgQIAAAQJ7FfB9tyGvwF1DTE0RIDA7AQ+U2ZXMgAkQIECAAAECBCYU8P48Ib6uCRA48wK14tZTBuGuxyS5X5JPnGD2FXA7twvUrZo5J0n90/97fbjC3u8kuW2SP96h7/rWXKt63SrJu5PUinAVVKog3ae6dmrL3NoO9jq9du/crWA2JmxXl102ybOSXL7Xxj62lF0XmvqRbmvUsSzD+VaorFZqe3vXwEkCV9XEnAJ3Nd6LJKnAZ90j/WPbvV7bkT6hd8EvJ/mhJBWIG3us+10Ybq98oS4oVgHA1VFh0BrzLse6+3zdqnwnqf++A3cVEq3g4ZW737Uyf9JIhPq7oNwqZLc6XtKt2vmhkW04jUAJCNy5DwgQIECAAAECbQV8323oKXDXEFNTBAjMTsADZXYlM2ACBAgQIECAAIEJBbw/T4ivawIEzrzAupXf/izJ7ZK84gSzv1SSpyapVcpWx7rgz1d027xetXferkG4L01SoZzr9toYBtSukOQ5Sb6yO6fmeNMktbXn2KO2rPzVwcn7CNxVF9/fhQFX3T2v+7PVimjbxnz9JHVNBbnqqLnfMclfdf/7JIGramJugbsac92LFbqs1eRWx7Z7fbgCZJ1/mx1XGxwG1Krv+v2qsfSP4VawtXXtnZL8xbZi935e20HX793qeFuSWl2vVnPsHyep/74Dd8M5rFsZ8yiS4cqIAnc73EBO/ScBgTs3AwECBAgQIECgrYDvuw09Be4aYmqKAIHZCXigzK5kBkyAAAECBAgQIDChgPfnCfF1TYDAIgQqjFbbXdbKUqujgjq1ktdvjdxutQ91wSSPTnKX3h++LEltMVuBpf5xgSQPS3KP3h/WKnff222Fuq0AFRiscF31tzrek+Tbk7y192frts7dZcvOdaG+an5fgbuvTvLsQU1q9bMKaW1bka+2k60V1Gp1ttVRvvVnq2tPEriqNucYuDt/t8JibQvbPyqYWFYfWHOz1b38s0m+p/ezWhHyh5N8ZNvNmWRdn5tWcVxX813Cp+vu0Z9Jcs81q1WepP77DtwNw7G1JXKFHFerM25jHwb2npzkbkn+ZtuFfk6gJyBw53YgQIAAAQIECLQV8H23oafAXUNMTREgMDsBD5TZlcyACRAgQIAAAQIEJhTw/jwhvq4JEFiEwLrQWk38w0kemeQ/Jxm7HWOtbPfwblvYPt5RwaGv7VZg66889qIu8FfhuU1HfWOuVe1qfP1r120TeukuVFjBu9XxgG5+n9xS5QoyVVhtuB1pXXbtDaudnSTQVO2uW3mwLL672yp305DPl+TfdVtqrla3W7fK2UnHN8fAXZmtW3mx/vyo+7NWZqwVFFeedf5Pd9suf+yIe6fCdrW9af0+9K+tANxje9sdr5pYFz6t38EKvj5zS9Dyi5LUfd/fkrbulwqfvX7NGE9S/30H7taFHH+tC0W+f8vv6sW7lSFv0jvvOFvzLuIvfpM8UkDgzg1CgAABAgQIEGgr4PtuQ0+Bu4aYmiJAYHYCHiizK5kBEyBAgAABAgQITCjg/XlCfF0TILAYgYsk+U9dQGc46Qr9PD1JbXFZ4a0K361Cap+TpK6t0FyFe751EC6qth7frbK1KZy0KfBXfd0vSa2O94nBoCqUUyGp+ye5aO9nm1bHWxfi+WiShyT5uSTrxnbhJLdIcq8kFTJad6zbGrTOO0mgadXPunBYhahqzrW17ccHA6rx1kpePzaowX9MUiud9Z+nJx3fXAN39f9L1H1aAbr+UffabTesqlgrBtYKincdXPPCJA9K8pY1Ybgv7+7dukf7x7bgWG15XGPrb7Fc92n9DlWgbrgKXwUsa5XFCvX1t2+uPu/dXbMuUHqS+u87cFdjr9UnaxvkflCxvM9J8ntJPj1wrbpeKckjumtXP66wYf2Ovnsxf5ObaCsBgbtWktohQIAAAQIECPyjgO+7De8EgbuGmJoiQGB2Ah4osyuZARMgQIAAAQIECEwo4P15QnxdEyCwKIEv7kJ361ZyOy5EbYta229uW5lq3Ta0qz4rZPaqXhiqtt6sFaz6Qbs6t86rcNl/3TDYdSGe1XUV1KvQ1ae6kM/Vknz9IPDzriR/nOSbe+3XinO1xejwOEmgqd9WraD3S4MV/FZjXplUYPFrklx/jcmmsONJxzfXwF3ZVUD059esWLhuZcRVLep3o66p1e6GRwXuKhRaQdQKiFUAruo2PMZulbyp5hW8qwBZbfP8d0kq1Fc1XxcG3RZyPUn9DxG4W7fa38qzvH87yXu7PyiHb+gCd33z8qrV7SosvG0b5uP+/ea6sysgcHd2a2tmBAgQIECAwDQCvu82dBe4a4ipKQIEZifggTK7khkwAQIECBAgQIDAhALenyfE1zUBAosTqODbj6xZJW1XiNWqXLUyWK2QN+aovu/b/TPm/P45FbarcT/viHBNbfF59yS1lY/cy4QAACAASURBVGx/5awxfdXqWrVy3BW7rWlX19SKW/XPMNBzkkDTcDwVJqpV+KrvXY4ndaucrfM/6fjmHLgrw1oN7mmDIGPds7dM8tINyLVta22x/H27FKE7t+6fuj//aOS1FfisVQm/buT5q9NqDrXdbY3zqO1uT1L/QwTuaj4VqK153GlHgzq97vnyrhpv2zL6GM27ZAECAncLKLIpEiBAgAABAgcV8H23IbfAXUNMTREgMDsBD5TZlcyACRAgQIAAAQIEJhTw/jwhvq4JEFikQH27/Yok/yHJ7desmnYUSgV+KvT22CRvP8bKUrVF5vWSPDDJNUfq1wpztbXnmG0jK3RXK/jV+Zu2ie13+8Ykj0pSgana1vYqSV6Q5BLdSb/RGX1wMNaTBJrWTbvCXvdIcpcRYcFaia+2yq1tZ4db8a7aPun45h64q/uggpIV8Owfde/+wJqtW1fn1Mpr35HkPkkuP+L+rFrUNqfPWrMF8LbLq+a1YmOt0jZczXHdtXWP1taybxjxe3eS+h8qcFdzLO8KONa2zpfcBtb9vGr40A1b/Y5swmkEBluevWu4O/S0Qp91mScOB+D/c522JHonQIAAAQIEtgv4vrvdaPQZXv5GUzmRAIEzKOCBcgaLakoECBAgQIAAAQJ7E/D+vDdaDRMgQGCrQK06V9uV1opbX5vkUt1/X11YAbu3JnlHkpd0YZ+/2Nrq9hMqEHW5JN/e9VfbyK4CNxVieme3ElmFjP73iIDRsMcLJ7lRkht3K8ddqTuhVsaqkF1t3Vlhutq+sr9CVm1H+gtJbt6dv2lVtJMEmo7SuViSmya5QbeF5io0WCa1zeaLuzp8ZAvxScc398Bd8dS9/NRutbs+V4XcanW5o7Yh/dwkV01S2xTXFrL1O1KrJq5+H17X3Z+1jezHt9/uR55RNa8Qat2vtcrh6l6tVR1rG+RXdjWve+DTI/s6Sf0PGbhbTafvXX8XlcMqhLj6++DVSZ7fBW/HOozkctoCBaxwt8CimzIBAgQIECCwVwHfdxvyCtw1xNQUAQKzE/BAmV3JDJgAAQIECBAgQGBCAe/PE+LrmgABAgQIECBAgMDCBATuFlZw0yVAgAABAgT2LuD7bkNigbuGmJoiQGB2Ah4osyuZARMgQIAAAQIECEwo4P15QnxdEyBAgAABAgQIEFiYgMDdwgpuugQIECBAgMDeBXzfbUgscNcQU1MECMxOwANldiUzYAIECBAgQIAAgQkFvD9PiK9rAgQIECBAgAABAgsTELhbWMFNlwABAgQIENi7gO+7DYkF7hpiaooAgdkJeKDMrmQGTIAAAQIECBAgMKGA9+cJ8XVNgAABAgQIECBAYGECAncLK7jpEiBAgAABAnsX8H23IbHAXUNMTREgMDsBD5TZlcyACRAgQIAAAQIEJhTw/jwhvq4JECBAgAABAgQILExA4G5hBTddAgQIECBAYO8Cvu82JBa4a4ipKQIEZifggTK7khkwAQIECBAgQIDAhALenyfE1zUBAgQIECBAgACBhQkI3C2s4KZLgAABAgQI7F3A992GxAJ3DTE1RYDA7AQ8UGZXMgMmQIAAAQIECBCYUMD784T4uiZAgAABAgQIECCwMAGBu4UV3HQJECBAgACBvQv4vtuQWOCuIaamCBCYnYAHyuxKZsAECBAgQIAAAQITCnh/nhBf1wQIECBAgAABAgTWCFwlyZvPqIzA3RktrGkRIECAAAECkwn4vtuQXuCuIaamCBCYnYAHyuxKZsAECBAgQIAAAQITCnh/nhBf1wQIECBAgAABAgTWCPxYkm9P8uAkv3nGhATuzlhBTYcAAQIECBCYXMD33YYlELhriKkpAgRmJ+CBMruSGTABAgQIECBAgMCEAt6fJ8TXNQECBAgQIECAAIE1Ap+b5L1J/kWS3zpjwTuBO7c8AQIECBAgQKCtgO+7DT0F7hpiaooAgdkJeKDMrmQGTIAAAQIECBAgMKGA9+cJ8XVNgAABAgQIECBAYIPAvZI8svez13fBu5fNXEzgbuYFNHwCBAgQIEDg1An4vtuwJAJ3DTE1RYDA7AQ8UGZXMgMmQIAAAQIECBCYUMD784T4uiZAgAABAgQIECCwQaBWufvTJF8w+Pncg3cCd255AgQIECBAgEBbAd93G3oK3DXE1BQBArMT8ECZXckMmAABAgQIECBAYEIB788T4uuaAAECBAgQIECAwBEC90ny8A0/f1234t3LZyYocDezghkuAQIECBAgcOoFfN9tWCKBu4aYmiJAYHYCHiizK5kBEyBAgAABAgQITCjg/XlCfF0TIECAAAECBAgQOELg85K8O8kXHnHO3IJ3AndueQIECBAgQIBAWwHfdxt6Ctw1xNQUAQKzE/BAmV3JDJgAAQIECBAgQGBCAe/PE+LrmgABAgQIECBAgMAWgfsleegIpQrePSjJK0acO+UpAndT6uubAAECBAgQOIsCvu82rKrAXUNMTREgMDsBD5TZlcyACRAgQIAAAQIEJhTw/jwhvq4JECBAgAABAgQIbBGoVe7el+QLRkq9tttq9rQG7wTuRhbSaQQIECBAgACBkQK+746EGnOawN0YJecQIHBWBTxQzmplzYsAAQIECBAgQGAfAt6f96GqTQIECBAgQIAAAQLtBO6f5Nwdm6sV785J8rIdr9v36QJ3+xbWPgECBAgQILA0Ad93G1Zc4K4hpqYIEJidgAfK7EpmwAQIECBAgAABAhMKeH+eEF/XBAgQIECAAAECBEYI7LrKXb/J13Qr3r1yRD+HOEXg7hDK+iBAgAABAgSWJOD7bsNqC9w1xNQUAQKzE/BAmV3JDJgAAQIECBAgQGBCAe/PE+LrmgABAgQIECBAgMBIgQd2K9aNPP0zTjstwTuBu+NW0HUECBAgQIAAgfUCvu82vDME7hpiaooAgdkJeKDMrmQGTIAAAQIECBAgMKGA9+cJ8XVNgAABAgQIECBAYKRArXL3Z0nqP09yvLpb8e5VJ2nkBNcK3J0Az6UECBAgQIAAgTUCvu82vC0E7hpiaooAgdkJeKDMrmQGTIAAAQIECBAgMKGA9+cJ8XVNgAABAgQIECBAYAeBc5LUSnctjqmCdwJ3LaqnDQIECBAgQIDA/xPwfbfh3SBw1xBTUwQIzE7AA2V2JTNgAgQIECBAgACBCQW8P0+Ir2sCBAgQIECAAAECOwh8QZL3NVjlrt/l65LcJ0n95yEOgbtDKOuDAAECBAgQWJKA77sNqy1w1xBTUwQIzE7AA2V2JTNgAgQIECBAgACBCQW8P0+Ir2sCBAgQIECAAAECOwqcm+T+O14z5vTaYvYBBwjeCdyNqYZzCBAgQIAAAQLjBXzfHW+19UyBu61ETiBA4AwLeKCc4eKaGgECBAgQIECAQHMB78/NSTVIgAABAgQIECBAYG8C+1jlrj/YfQfvBO72dmtomAABAgQIEFiogO+7DQsvcNcQU1MECMxOYKkPlPPMe3ZVM2ACBAgQIECAAAECBAgQIECAAAECBAgQOC0Cr0jyoD2seCdwd1oqbBwECBAgQIDAWRFYaj5iL/UTuNsLq0YJEJiJwFIfKAJ3M7lBDZMAAQIECBAgQIAAAQIECBAgQIAAAQIzEXhlkgc2DN4J3M2k8IZJgAABAgQIzEZgqfmIvRRI4G4vrBolQGAmAkt9oAjczeQGNUwCBAgQIECAAAECBAgQIECAAAECBAjMROAlSR4qcDeTahkmAQIECBAgsESBpeYj9lJrgbu9sGqUAIGZCCz1gSJwN5Mb1DAJECBAgAABAgQIECBAgAABAgQIECBwygVelOScJG9sPE4r3DUG1RwBAgQIECCweIGl5iP2UniBu72wapQAgZkIeKDMpFCGSYAAAQIECBAgcCoEvD+fijIYBAECBAgQIECAAIFRAl+Q5H1JPm/U2buf9OIkD0rypt0vHXWFwN0oJicRIECAAAECBEYL+L47mmr7iQJ3242cQYDA2RXwQDm7tTUzAgQIECBAgACB9gLen9ubapEAAQIECBAgQIDAvgRq1bkH7qHxX+/a3VfQbjVkgbs9FE+TBAgQIECAwKIFfN9tWH6Bu4aYmiJAYHYCHiizK5kBEyBAgAABAgQITCjg/XlCfF0TIECAAAECBAgQ2EFgH6vb/UaSB+xxRbvh9ATudii4UwkQIECAAAECIwR83x2BNPYUgbuxUs4jQOAsCnignMWqmhMBAgQIECBAgMC+BLw/70tWuwQIECBAgAABAgTaCtRWrw9u1ORLurbe0Ki9sc0I3I2Vch4BAgQIECBAYJyA77vjnEadJXA3islJBAicUQEPlDNaWNMiQIAAAQIECBDYi4D3572wapQAAQIECBAgQIBAU4HPS/K+JLXK3UmOlyap4N6hg3arMQvcnaR6riVAgAABAgQIfKaA77sN7wqBu4aYmiJAYHYCHiizK5kBEyBAgAABAgQITCjg/XlCfF0TIECAAAECBAgQGCnwwCTnjDx33Wm/maTamCpotxqTwN0JiuhSAgQIECBAgMAaAd93G94WAncNMTVFgMDsBDxQZlcyAyZAgAABAgQIEJhQwPvzhPi6JkCAAAECBAgQIDBC4CSr270syQNOQdBuNU2BuxEFdwoBAgQIECBAYAcB33d3wNp2qsDdNiE/J0DgLAt4oJzl6pobAQIECBAgQIBAawHvz61FtUeAAAECBAgQIECgrcD9k5y7Y5MvT/LgJK/b8bp9ny5wt29h7RMgQIAAAQJLE/B9t2HFBe4aYmqKAIHZCXigzK5kBkyAAAECBAgQIDChgPfnCfF1TYAAAQIECBAgQGCLwK6r270iyYNOYdBuNU2BO7c8AQIECBAgQKCtgO+7DT3/f/buBFq6rqwP/F9CdNG2pJVExQSxEw2ybEE0CsqkTCoOiPOAaEeDRjEuJCKgMiMOATQGowgtraA4t4q22jgAEjEOgCRRYneiJmoMgwlDCAmSXjuem1VfWffeqvs+p3btu3+11rc+eG/VHn7Pue/etb//OkfgrhBTUwQIDCdgQRmuZAZMgAABAgQIECDQUcD+uSO+rgkQIECAAAECBAhcIvDoJE/eQ+kXkjzmhIN2Z1MQuNujmN5CgAABAgQIEDhAwPnuAViXvVXg7jIhPydA4DoLWFCuc3XNjQABAgQIECBAoFrA/rlaVHsECBAgQIAAAQIEagTa3e1+N8mtLmiuPTr28UleUtPl6q0I3K1OrAMCBAgQIEBgMgHnu4UFF7grxNQUAQLDCVhQhiuZARMgQIAAAQIECHQUsH/uiK9rAgQIECBAgAABAhcIPCrJ153z819K0n7e/j3SS+BupGoZKwECBAgQIDCCgPPdwioJ3BViaooAgeEELCjDlcyACRAgQIAAAQIEOgrYP3fE1zUBAgQIECBAgACBcwRukeQPk/wvWz9/cZLHJvnFQeUE7gYtnGETIECAAAECJyvgfLewNAJ3hZiaIkBgOAELynAlM2ACBAgQIECAAIGOAvbPHfF1TYAAAQIECBAgQOAcga9K8vUbP2uPjG1Bu18YXEzgbvACGj4BAgQIECBwcgLOdwtLInBXiKkpAgSGE7CgDFcyAyZAgAABAgQIEOgoYP/cEV/XBAgQIECAAAECBHYItLvb/X6Sv7w8MrYF7X7+mkgJ3F2TQpoGAQIECBAgcDICzncLSyFwV4ipKQIEhhOwoAxXMgMmQIAAAQIECBDoKGD/3BFf1wQIECBAgAABAgR2CHxlkgcsd7T7uWsmJHB3zQpqOgQIECBAgEB3Aee7hSUQuCvE1BQBAsMJWFCGK5kBEyBAgAABAgQIdBSwf+6Ir2sCBAgQIECAAAECOwTulOTl11RG4O6aFta0CBAgQIAAgW4CzncL6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275I2AAAIABJREFU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gbvJCm66BAgQIECAwOoCzncLiQXuCjE1RYDAcAIWlOFKZsAEcoskT0/yRTdo8cYkr0jyB0l+LclLlv//X26wXR+fS+DmSe6Q5B5J7pnk9klut0Hw8iS/l+SXk7x0ucbePBeR2RIgcM0E7J+vWUFNhwABAgQIECBAgMAJCwjcnXBxDI0AAQIECBAYUsD5bmHZBO4KMTVFgMBwAhaU4UpmwATKAne7KF+d5AlJfjjJW0/U+mZLsOt9k3zniY5xhmG9c5LPT/JlWwG7y+b++qVu35bk9y978zk/f58kn5Xk25P8yRXbWPNjpz6+NeeubQIzCNg/z1BlcyRAgAABAgQIECBwGgICd6dRB6MgQIAAAQIEro+A893CWgrcFWJqigCB4QQsKMOVzIAJrBq4O+P9liRfneSU7kTW9mzvn+SRSR6c5DFJnuh6OLpAq8OHJ/nmJB96A7234N3fT/K9B4Q7b5Xkby/XwK8m+Zwkr7uBMVR/9NTHVz1f7RGYVcD+edbKmzcBAgQIECBAgACB4wsI3B3fXI8ECBAgQIDA9RZwvltYX4G7QkxNESAwnIAFZbiSGTCBnYG7dme69tjOQ163veTOZC3Y9tQkbzuk0RXf+6lJ/o8k77L0IXC3IvY5Tbd988ck+cdJ2vVT8Xp0kqftEbr7G0mem+QuS6c/c2KBu1MfX0WttEGAwJ8J2D+7EggQIECAAAECBAgQOJaAwN2xpPVDgAABAgQIzCLgfLew0gJ3hZiaIkBgOAELynAlM2ACOwN3Vw2ftceC3iPJlyf56C3bNyZ5YJKfOxHzdjezFrg6e111zicynSGHcfsk35Xkzlujf0mSZyd5cZLXJHnTxs9vkeQ9l+vsC5LcfcfMPzfJ87ZDLFvvu12S709yx+XPTy1wd+rjG/KCM2gCJypg/3yihTEsAgQIECBAgAABAtdQQODuGhbVlAgQIECAAIGuAs53C/kF7goxNUWAwHACFpThSmbABEoDd2ecLRT1iCSP2/J9TpKHnsijZQXu+l7875TkyUkevjGMFsp82BKEfOsew7tZkk9J8k1bd8h7ZZLPSNLu1Hje69QDbac+vj3K4y0ECOwpYP+8J5S3ESBAgAABAgQIECBwwwICdzdMqAECBAgQIECAwE0EnO8WXhACd4WYmiJAYDgBC8pwJTNgAqsE7hrrLZN8a5IHbxj/VpJPS/LPT8Bd4K5vET4gyQ8maXe5O3s9JMmzLrkz3faozx5L2+5Wd/Z44PaeFuR7+gVtnXqg7dTH1/fq0TuB6yVg/3y96mk2BAgQIECAAAECBE5ZQODulKtjbAQIECBAgMCIAs53C6smcFeIqSkCBIYTsKAMVzIDJrBa4K7R3jfJz24ZPyDJj5+Au8Bd3yK0O9A9f2MIP5qkPSL2T64wrF13y/vpJO3Rsq89p71TD7Sd+viuUCYfIUDgHAH7Z5cGAQIECBAgQIAAAQLHEhC4O5a0fggQIECAAIFZBJzvFlZa4K4QU1MECAwnYEEZrmQGTGDVwN12aKhxPyjJ807AXeCubxG+NskTNobwlCTtz/70isO6d5IW2ju7y92rknx6kt8+p71TD7Sd+viuWCYfI0Bgh4D9s8uCAAECBAgQIECAAIFjCQjcHUtaPwQIECBAgMAsAs53CystcFeIqSkCBIYTsKAMVzIDJnDygbtbJLlzkgcm+bAkd1lq9vokv5rkpUvQ6l8kefsl9dwOeV309u9I8rAkb1nedKslKPjRGx+629L/PpfRIZ/ffu/ZWP5zkjsk+fIk7U6B75bkZUlemKQ9UvXM4LzPn83l3ZN8UpKPS3LHJLdN8sYkr0jyoq229pnbVd6zXYvHJ2n/3GQdOaDhNofvTXKzJG9I8l+TPDrJb260cdckv7Rnm69M0u7C9+oL3n/zJH8zSQv7fUSSFpK708b7f295fHKrUbvj3suTvO2C9m5kfIdcX7uGcCOff9ck90ly/+V6OjNov6PNsc2/3enyVzZ+n/Ysg7cRmELA/nmKMpskAQIECBAgQIAAgZMQELg7iTIYBAECBAgQIHCNBJzvFhZT4K4QU1MECAwnYEEZrmQGTGDVwF0Lh/1QkvfbcN73DnftMaGfkuQxS5DpslK9IMljl1DTeaGtkQN3j0jy4CRft3EXt02TP0ryCUl+Pcl5gbv2/i9O8jVLWO8i0+b5lRfcIe6yelz280ctczl73408Uvayvs5+fiOBts0+2rX58Um+KsmH7tv5EhBtIcCfPycceiPju5HAXJvCVT7fAp8PX66p9r8ve7XwYrur4Q8neetlb/ZzAhMJ2D9PVGxTJUCAAAECBAgQINBZQOCucwF0T4AAAQIECFw7Aee7hSUVuCvE1BQBAsMJWFCGK5kBE1gtcNf2RF+Y5Jkbxu0uavdb7nh1Ef17JvnGJJ97YH1a+y3Q9O3n3Els1MDddyb5tST/4JywXWN6TpKHJnnzOYG7FtR70oGmLSD1kCQvPrAO+7z9vstdz87e22rXwoDfdwN3ubus3xsJtJ21/VeSPPVAx81xtXk+McnTd1yjNzK+qwTmNsd16Of/apJnLHdavMx9++ften5kknYHPC8CBLbu7Pnf/ttVb/S5DuU7vMOfO+Jw5rEOtVYJECBAgAABAgQIHENA4O4YyvogQIAAAQIEZhKQjyistsPnQkxNESAwnIAFZbiSGTCB1QJ3t0/yXcvjYM+Y22M1W4jutRe4v0eS9gjV9sjUzVcLKv3TJazX/ve7JGmPdL3njrZamKeForYf39keofq/Le9v/2532zt7/dRWsOz3lztx/ZflDYcGkraHdcjnt9/bgm+3THLrpdGfWx792v5vm397pGm7G+CPnDPWH1zuKLY539Zma6fN8x2XR6K2wFdz3Xz9eJK/k+TfF/+utLl89/Io0rOmWwCrhQKfvTwWtrjL/36nxU9eGm13ZGvX4pnpbyX5gY1HnrY7sD0/yb/bGMQ7L0HQL9lxbbbH8bZHp75uowZ333gE8uZH2t0IP3NHkPFGxnfI9bXL9ZDPn+fQrqlf3rgr4kW/oy38+vWXPGK3uv7aI3CqAvbPp1oZ4yJAgAABAgQIECBw/QQE7q5fTc2IAAECBAgQ6CvgfLfQX+CuEFNTBAgMJ2BBGa5kBkxglcDd+yf5luVudpvE7Y53LUx13mtXkKeF675taa8FlTZfbd/1vy4hrc/a+EH7TLszWwtMnff6nCTP3fhhe3Rtu/PYea9DAkm72jjk87ve29r8veUxr+2RnG9fOmkGLTTW5tz+aa/zPt9+9qtJvjrJL+wIO/315S56D9yawGaYr+pXpo271eB7djTYgnftTnftccRtvO2ufdWv2yX5/iR3XBr+mWU8Z4G5Xf1tXzPtPe2ug09Lsn1tnn3+vRfvdj1uvv5hkvaY4PMerXro+A65vm70+mzB1Vafs3Bmuy6/LMn/veOaanV+3yTfkGTzumoBx09L8s+rC6s9AgMK2D8PWDRDJkCAAAECBAgQIDCogMDdoIUzbAIECBAgQOBkBZzvFpZG4K4QU1MECAwnYEEZrmQGTKAkcNfukPauS3jpE5O08Fu7g9jmq4XmWsDoovDUdqCpBcja3cS+dyNgtqtkt1jaftzGD1ugrN3B7A/OqfGIgbs2n+ft8cjV8wJ3P5bkSy8waVS77jDY7jj4sI27v1X92rSA5ZOTfPklDb5ouRvfzyf5Z0n+Y8EADg20teu7hUU3Q2PtMb2P3eMube+0vO9RG+P+xSXg94fnzOXQ8R0rcNd+19ud6dr1cPbaJ5DZHhP9rCQtrHf2+orl0boF5dQEgaEF7J+HLp/BEyBAgAABAgQIEBhKQOBuqHIZLAECBAgQIDCAgPPdwiIJ3BViaooAgeEELCjDlcyACewM3FWztEeatjtg/fEFDe8KNJ33aNhdzbRHrn5rkgdv/PCiO+qNFrh74TK38+6ktmmyK3zV7kL2qUl+bY/itseutrvonb1a35+d5DV7fPbQt7Sw5MOXwOT242zPa+vlSdrjiX/2Bu6Ad2ig7UOS/MTGI2h/ZQmW/us9J3yH5Y597bGx7fWqJJ++8fjV7WYOHd+xAnft97TdlfAsOPfKJJ+RpD1O9rLX9nXV2mkB0LM7M172eT8ncF0F7J+va2XNiwABAgQIECBAgMDpCQjcnV5NjIgAAQIECBAYW8D5bmH9BO4KMTVFgMBwAhaU4UpmwARWDdy1R4M+I8k37RGquXeSH914TOVld6jbVbrtNtojSVvobtcd0UYL3D0lydcm+dM9rtld4atD7lK3HQ47JFS1x/D+3Fva/vlOSb5m6w5y+7TVwlrtuvn2JC0Ed/ao3cs+e2igrT0W9ROSNJu/keQlSdpjiPepRxvLoYG4Q8d3aPvbPvt+fvt9v7MEOX/zMvAk7VHTz0zyhiSvWMKGLYx73mN192jSWwhcCwH752tRRpMgQIAAAQIECBAgMISAwN0QZTJIAgQIECBAYCAB57uFxRK4K8TUFAECwwlYUIYrmQETWCVw14JPP5Lk+Ul+fw/jtn/66iRP3HhvC5e1x43e5O+VS9p6r+WRqx+5vO+iMNBogbvPS/Lde1i2t+wKT31xkha62+e17bh24O5sTDdL0oJm7RGlD1r+9z7jPXvPC5ZQYgtzXfY6NNB2WXuX/XzfQNtZO4eO79D2t8e77+f/pyTfsgRZz9r4ziTtbpQtYOtFgMDhAvbPh5v5BAECBAgQIECAAAECVxMQuLuam08RIECAAAECBM4TcL5beG0I3BViaooAgeEELCjDlcyACewM3LXHQ7ZHkO56/cUkd0zybls//FdJHpvkp5L8yYFBufYo0XYnvM/daPMzk3z/gfXZFQZ6QJIf39HOaIG7uyV56Z4eu8JT90zy4it+/liBu83htfDdeya5R5KPSdJClLfdY/wt9NUeX9zCnhfd7e7QQNseXV/4ln0DbWeNHDq+Q9vfHuwhn/+CJM/aaqA9Ive5SVro8V8meduNgvk8gYkE7J8nKrapEiBAgAABAgQIEOgsIHDXuQC6J0CAAAECBK6dgPPdwpIK3BViaooAgeEELCjDlcyACewM3LVHZW7ebW6b6eZJPjzJI5J8/MYP2+M9H5/k25K85QDb7TuqtY/+oyT/9oA22ltbGLCFs+668bnz7uw2UuDukMd2tqlvh6daXe6X5GV7em5/vkfgbnuoZwG8v5Xkky8J4LX5trp/3wXBz0MDbXvS3eRt7ffkryW5+zLm9sjjFi49e10Uojx0fIcE5nbN5ZDP/9Uk35Pko85BaWHdX1zucvlPk/zxgQHcq1j7DIGRBeyfR66esRMgQIAAAQIECBAYS0Dgbqx6GS0BAgQIECBw+gLOdwtrJHBXiKkpAgSGE7CgDFcyAyZwpcDdGds7J3n08s8m5aGPmNwOF1WW5bzw4EiBu0MDbzcamLvRz1fW77y2Wpjt9kna3dbanRG377jYzD4ryW+d08ChgbbzxtH2/rdM0kKj7Z/W7gck+eAkd7kEYtTAXZtWu/PgM/d87O/ZI6Z/Ikm7e+ZFdx48xrWjDwKnJmD/fGoVMR4CBAgQIECAAAEC11dA4O761tbMCBAgQIAAgT4CzncL3QXuCjE1RYDAcAIWlOFKZsAEbihw1/ha6O4bk3zJlmW7y127A96b9zAWuLsp0o0G3np/fo+Sl77lryf5B0keuNVqu0tju+Pin+7o7UYCdy3sd+ck/3uS++z5qNtdEx45cNfm8z6L74MPqGZ79OxTk/zQnn83HNC0txIYVsD+edjSGTgBAgQIECBAgACB4QQE7oYrmQETIECAAAECJy7gfLewQAJ3hZiaIkBgOAELynAlM2ACNxy4a4TnPWLykUu45m2XOAvc3RSod2DuRvvv8Wv1Hkm+I8kDNjpvjzVtdzL8wx0Dukrgru3z77SEzDYfpXzZfNsjbtujVd93K5w3euCuzbuZ3DbJg5Z/mus+rx9N8rAk7fGzXgRmF7B/nv0KMH8CBAgQIECAAAECxxMQuDuetZ4IECBAgACBOQSc7xbWWeCuEFNTBAgMJ2BBGa5kBkygJHDXGO+V5LlJbr1h2sI0n5fkRZc4b4efDn2E6lXK6JGy56utGbj7n5N8cZKPTPJOSd4vSbtD2ouvUsStz9w7SQtyvcvy53+U5BOS/PqOtg8N3LU9fruD3tMuuaPd65O06/fXkrwiycuT/H/LmJ6X5KM3xnIdAnebtDdLcpvlcbPNvdVj+1G/m+9vtfqiJK8pqL0mCIwsYP88cvWMnQABAgQIECBAgMBYAgJ3Y9XLaAkQIECAAIHTF3C+W1gjgbtCTE0RIDCcgAVluJIZMIGywF17zGa7o117jOfm6yeTfGGSf3eBdbvz1/OTfMjynnZHsPsledmK9RG4Ox93zcDdX0ryrCSfutF9C+C1u9Pd6Kvdae17k3zERkPnhdoODdzdPsn3JbnjRtvtOn1Bkh9cwnXtGn/LOZPYNm1vu26Bu+2pv2OSv5nk/kk+eXkM7/Z7PiXJj9xo4X2ewOAC9s+DF9DwCRAgQIAAAQIECAwkIHA3ULEMlQABAgQIEBhCwPluYZkE7goxNUWAwHACFpThSmbABMoCd43yvEfLPmK5M9ifnuP9rkm+J8nHbfy8PaKy3RFsrdehgbtdQbGLAlPb494OFbafn/f5Gw289f78RTVrIayvXx4neva+FrZrjxc9L6y27zXwV5bA3X02PlARuPsLSR6b5Gs32n31cqe+dvfGm6x95wx27cDdMa/Pfeux+b5297uPTfKMrTsEfluShyf5z1dp1GcIXBMB++drUkjTIECAAAECBAgQIDCAgMDdAEUyRAIECBAgQGAoAee7heUSuCvE1BQBAsMJWFCGK5kBEygN3DXOByzhubPHerY/a4+WbXc0a4/Z3PXaFcL6h0laUO+tB9SoBfdaeOsvJ/mtJP9vkp9Y/r3dzKGBu1skefryCMyztu55wKNQ75LkZzced9ramDFw1+b9Bctd7s4cL7s+9r0E7pDkh5bH1LbPvCrJpyf57R0NHHKHu/dawp/tMbhnr4csc9gnbNc+8/5JfiDJB260UXmHu2Ndn+1Of+0Ogh+8zKUFZb9zzwK170ntboYtZHf2+pkk7XfxdXu24W0ErqOA/fN1rKo5ESBAgAABAgQIEDhNAYG706yLUREgQIAAAQLjCjjfLaydwF0hpqYIEBhOwIIyXMkMmEB54K4Ff74xyUO3bFsop93F7M3nmLdHTv7wxs9aYO4zk/zmATVqj6FtgauzsN8fJfmEJL++o42KwN3nJfnuPcfX5v60rffOGrj7gOUxrC28dfa67Pq4jLntwf9ekm/eeGO7FtrjjP/jjg8fErjbDvJddF2dN87t67u9b+3A3RrX5/bvzaF3J7xrkl/aQBK4u+zK9vMZBOyfZ6iyORIgQIAAAQIECBA4DQGBu9Oog1EQIECAAAEC10fA+W5hLQXuCjE1RYDAcAIWlOFKZsAEygN3jbQFlJ6fZDNQ9cYk7a5g7c93vd4nyXOTtEDO2avdCavd5e68kN5mO+1xoi3888CNP/z+pc837Ojw0MBde6zoE5M8aqOtfe/Cd96jdmcN3N08yeOTPHqrLu1Rs1+XpF0rh77a3Qb/z63Hlbaw3bPPaeiQwN2HLHdKvPXSVhtfC3e+bM9BHlr/1uwh42vvP9b1uR0+PDQYu/1796wkX57kP+1p6W0ErqOA/fN1rKo5ESBAgAABAgQIEDhNAYG706yLUREgQIAAAQLjCjjfLaydwF0hpqYIEBhOwIIyXMkMmMAqgbtddxtr1L+Q5HOT/MEO9/M+87jljnlvuaBW75TkK5aw1tnbWiiq9fVj53xuO/jzlCRfm+RPL+hn+zPtUajtLmIvuuAz7W5735Dk7+54z6yBu0bxfsujh++85fKCxeufJHn7Hr+frfafluRJW2G7i6611ux2oO0Xl0eb/uGOPt93CYq24N3Zq10rLSD4tkvG2MJ27VHEbYzbr4seSXzI+M7aPcb1+c5J/lGSz9+YTPsd+6Ikf3yJxXsuj+H9uI33tUfMtqCsF4GZBeyfZ66+uRMgQIAAAQIECBA4roDA3XG99UaAAAECBAhcfwHnu4U1FrgrxNQUAQLDCVhQhiuZARNYJXDXWHeFa9qfXxRU2nWXuvaZ71vuLvfbSW7y90ySdme8dre0B2/V8rK7433iVhjvV5bHj/6zC66J7RBUe+srk3xlkp/bCojdLMkHJ3lsko8/p82ZA3eNpD3u9zlJ3m2Hz0uWurcg3L9J8qblPW2vfcskt0ly/yQPSvKBW5/fJwh52yTfm+Qjls+2gOaXLH+2HfTbFTJr739Ckn98zh0Y2xg/JclXLeG+XZdAG/vzzrk2DhnfWRPHuj63H93c+m9ByfZ7+Bs7gpKtZndK0kKt7bNnr5cu9ftdfw8TmFzA/nnyC8D0CRAgQIAAAQIECBxRQODuiNi6IkCAAAECBKYQcL5bWGaBu0JMTREgMJyABWW4khkwgdUCd432ActdzNpd3s5eLQz1qUl+7Rz79hja70qyfeez9vaXJ3lhktclecck7Q5h997Rzs8ud5T7VxfUd/sxoe2tLUT1iiTtbnq/szzydPNxtO2xne0Rt+2xp9uvFthrY2tt3CrJfZaQ0dn72l3Afnm5K9rZn80euGv75s9I8oxzQndX+fV8fZIvTdIeJ7wdztxs7y8td1tr1+Lmq11jr0nyX5f6/+byw10hs/ajdj232rfgZbs7YrvW75Lkw5b/fdb2q5P86yQfs9FZuzvid58zyUPH15o51vXZ7ir45CQP3zH25teu899ffvbeST5863fh7Het3d2uhWkvqtNVrgGfITCagP3zaBUzXgIECBAgQIAAAQLjCgjcjVs7IydAgAABAgROU8D5bmFdBO4KMTVFgMBwAhaU4UpmwARWDdzdYnkc7EO3nFvI6MuSbIbZNt/SHjfaHlu5eTesfUvVwnatvxaYu+j1rsujLHc96rN97rxHjLa78D11eVztvmP6ySUE1gJ2z9340OyBu0bR9s4t/PjNSe66L+g57/vVJI9cHl18WYjrvEcYbzbdrr//Z/mDmyd52HKHxs0A6T5Dbnd/a3dBvOPyaNqzz7Q7wrV/do310PGdtXmM67P11e5K2B6p+3f2Adh6TwtFtkdAt7v7XfZI3is07yMEhhOwfx6uZAZMgAABAgQIECAChr5wAAAgAElEQVRAYFgBgbthS2fgBAgQIECAwIkKON8tLIzAXSGmpggQGE7AgjJcyQyYwKqBu8Z7hyVk1O5cd/Zqd4F7yFb4aLsU7TGe7T1fnqQ9XvOyVwvxPCnJM895xOeuz7egV7u72q676bXAXrv72dkdzjY/fza2r7nkzmxtnu3Rtt+YpI3vcwTuzi1jC2e2R++2IObdLyv21s9ftTzatQU533zAZy8LjbU7sH3HRnstdNcCmu0xwe3xrZe9WgDwG5bHrb51CRb+RJJbLx/86SW4+dpzGjp0fGfNrH19nvXT7nT3t5fH5u7zO9o+96PL72m7E95locjLfP2cwHURsH++LpU0DwIECBAgQIAAAQKnLyBwd/o1MkICBAgQIEBgLAHnu4X1ErgrxNQUAQLDCVhQhiuZARNYPXB33p26XprkQUl+95IatPBQu/NZezztByb5oI1Hdb4syW8n+aEkL7ngjnkXddHuCPbgJB+74zGgm3c429XGuyf5pCQft9y9rIWOWrCuBa1+PskPLI8cPfu7UeDu8l+4myW5zVLzVus7JWl3PNwMdLXHs/5WkhclefESirzqndJaaOz+ST5zCV5u9vOU5Y527VGxm69bJvno5XPtrnVtjO11Vvt2bbcwXQuVbY6r3VXx2UkeuLy/BTJbqLPdlfG811XGd9bWWtfn9lhbWLKFVtvvS3ucbjNpYcH22qzVjy+/72+//DLwDgJTCdg/T1VukyVAgAABAgQIECDQVUDgriu/zgkQIECAAIFrKOB8t7CoAneFmJoiQGA4AQvKcCUzYAIECBAgQIAAgY4C9s8d8XVNgAABAgQIECBAYDIBgbvJCm66BAgQIECAwOoCzncLiQXuCjE1RYDAcAIWlOFKZsAECBAgQIAAAQIdBeyfO+LrmgABAgQIECBAgMBkAgJ3kxXcdAkQIECAAIHVBZzvFhIL3BViaooAgeEELCjDlcyACRAgQIAAAQIEOgrYP3fE1zUBAgQIECBAgACByQQE7iYruOkSIECAAAECqws43y0kFrgrxNQUAQLDCVhQhiuZARMgQIAAAQIECHQUsH/uiK9rAgQIECBAgAABApMJCNxNVnDTJUCAAAECBFYXcL5bSCxwV4ipKQIEhhOwoAxXMgMmQIAAAQIECBDoKGD/3BFf1wQIECBAgAABAgQmExC4m6zgpkuAAAECBAisLuB8t5BY4K4QU1MECAwnYEEZrmQGTIAAAQIECBAg0FHA/rkjvq4JECBAgAABAgQITCYgcDdZwU2XAAECBAgQWF3A+W4hscBdIaamCBAYTsCCMlzJDJgAAQIECBAgQKCjgP1zR3xdEyBAgAABAgQIEJhMQOBusoKbLgECBAgQILC6gPPdQmKBu0JMTREgMJyABeU0SvbBSX7jNIZiFAQIECBAgAABAhcI2D+7PAgQIECAAAECBAgQOJaAwN2xpPVDgAABAgQIzCLgfLew0gJ3hZiaIkBgOAELSt+S3TfJ45L8SJKn9h2K3gkQIECAAAECBPYQsH/eA8lbCBAgQIAAAQIECBAoERC4K2HUCAECBAgQIEDgfwg43y28GATuCjE1RYDAcAIWlD4lu88StLtrktcmee8kb+kzFL0SIECAAAECBAgcIGD/fACWtxIgQIAAAQIECBAgcEMCAnc3xOfDBAgQIECAAIE/J+B8t/CiELgrxNQUAQLDCVhQjluyey9Bu7ttdPuIJN903GHojQABAgQIECBA4IoC9s9XhPMxAgQIECBAgAABAgQOFhC4O5jMBwgQIECAAAECFwo43y28QATuCjE1RYDAcAIWlOOU7F5L0O7uW925u91x/PVCgAABAgQIEKgSsH+uktQOAQIECBAgQIAAAQKXCQjcXSbk5wQIECBAgACBwwSc7x7mdeG7Be4KMTVFgMBwAhaUdUv2UUvQ7h7ndPPIJN+w7hC0ToAAAQIECBAgUChg/1yIqSkCBAgQIECAAAECBC4UELhzgRAgQIAAAQIEagWc7xZ6CtwVYmqKAIHhBCwo65TsvDvabfb2uiTvneQ/rTMErRIgQIAAAQIECKwgYP+8AqomCRAgQIAAAQIECBDYKSBw58IgQIAAAQIECNQKON8t9BS4K8TUFAECwwlYUGpLdrckT0nS/n3Z61FJvv6yN/k5AQIECBAgQIDASQnYP59UOQyGAAECBAgQIECAwLUWELi71uU1OQIECBAgQKCDgPPdQnSBu0JMTREgMJyABaWmZC1g98QkH7lnc/8hyW2SvGnP93sbAQIECBAgQIDAaQjYP59GHYyCAAECBAgQIECAwAwCAnczVNkcCRAgQIAAgWMKON8t1Ba4K8TUFAECwwlYUG6sZC1o9/gk7RGyh7wevdwJ75DPeC8BAgQIECBAgEB/Afvn/jUwAgIECBAgQIAAAQKzCAjczVJp8yRAgAABAgSOJeB8t1Ba4K4QU1MECAwnYEG5WsmuGrRrvbm73dXMfYoAAQIECBAgcAoC9s+nUAVjIECAAAECBAgQIDCHgMDdHHU2SwIECBAgQOB4As53C60F7goxNUWAwHACFpTDSnaXJE9Kcu/DPnaTd3/t0sYNNOGjBAgQIECAAAECnQTsnzvB65YAAQIECBAgQIDAhAICdxMW3ZQJECBAgACBVQWc7xbyCtwVYmqKAIHhBCwo+5WsBe2emOQ++7393He5u90NAvo4AQIECBAgQKCzgP1z5wLongABAgQIECBAgMBEAgJ3ExXbVAkQIECAAIGjCDjfLWQWuCvE1BQBAsMJWFAuLlkL2j0hyX2LKvuYJbhX1JxmCBAgQIAAAQIEjixg/3xkcN0RIECAAAECBAgQmFhA4G7i4ps6AQIECBAgsIqA891CVoG7QkxNESAwnIAFZXfJWtDu8UnuV1hRd7crxNQUAQIECBAgQKCTgP1zJ3jdEiBAgAABAgQIEJhQQOBuwqKbMgECBAgQILCqgPPdQl6Bu0JMTREgMJyABeWmJftbSZ6U5KNXqOTjlhDfCk1rkgABAgQIECBA4EgC9s9HgtYNAQIECBAgQIAAAQIRuHMRECBAgAABAgRqBZzvFnoK3BViaooAgeEELCh/VrIWtHtiko9ZqYJvSnLrJO3fXgQIECBAgAABAuMK2D+PWzsjJ0CAAAECBAgQIDCagMDdaBUzXgIECBAgQODUBZzvFlZI4K4QU1MECAwnMPuC0oJ27dGx9x+ucgZMgAABAgQIECBAgAABAgQIECBAgAABAqcoUPXfHgXuTrG6xkSAAAECBAiMLDB7PqK0dlWb3tJBaYwAAQJHEph1QbnLcke7+xzJWTcECBAgQIAAAQIECBAgQIAAAQIECBAgMIdA1X97FLib43oxSwIECBAgQOB4ArPmI1YRrtr0rjI4jRIgQGBlgVkXlLsneVySe63sq3kCBAgQIECAAAECBAgQIECAAAECBAgQmEug6r89CtzNdd2YLQECBAgQILC+wKz5iFVkqza9qwxOowQIEFhZYPYFRfBu5QtM8wQIECBAgAABAgQIECBAgAABAgQIEJhMoOq/PQrcTXbhmC4BAgQIECCwusDs+YhS4KpNb+mgNEaAAIEjCVhQ/gz6bkmesvx7Dfo3Jbl1kvZvLwIECBAgQIAAgXEF7J/HrZ2REyBAgAABAgQIEBhNQOButIoZLwECBAgQIHDqAs53CyskcFeIqSkCBIYTsKDctGQfuTxq9p4rVLI9wvbxK7SrSQIECBAgQIAAgeMJ2D8fz1pPBAgQIECAAAECBGYXELib/QowfwIECBAgQKBawPluoajAXSGmpggQGE7AgrK7ZC1418Jx9yis6H9Icht3uSsU1RQBAgQIECBA4PgC9s/HN9cjAQIECBAgQIAAgVkFBO5mrbx5EyBAgAABAmsJON8tlBW4K8TUFAECwwlYUC4u2Uctd7yrCt49JskTh7tKDJgAAQIECBAgQOBMwP7ZtUCAAAECBAgQIECAwLEEBO6OJa0fAgQIECBAYBYB57uFlRa4K8TUFAECwwlYUPYrWVXwzl3u9vP2LgIECBAgQIDAqQrYP59qZYyLAAECBAgQIECAwPUTELi7fjU1IwIECBAgQKCvgPPdQn+Bu0JMTREgMJyABeWwkt1ruePd3Q/72E3e/TVJnnwDn/dRAgQIECBAgACBfgL2z/3s9UyAAAECBAgQIEBgNgGBu9kqbr4ECBAgQIDA2gLOdwuFBe4KMTVFgMBwAhaUq5XsRoJ37nJ3NXOfIkCAAAECBAicgoD98ylUwRgIECBAgAABAgQIzCEgcDdHnc2SAAECBAgQOJ6A891Ca4G7QkxNESAwnIAF5cZKdu/ljnd3O7CZRyX5+gM/4+0ECBAgQIAAAQL9Beyf+9fACAgQIECAAAECBAjMIiBwN0ulzZMAAQIECBA4loDz3UJpgbtCTE0RIDCcgAWlpmSHBu/aXe7eK8lbarrXCgECBAgQIECAwJEE7J+PBK0bAgQIECBAgAABAgQicOciIECAAAECBAjUCjjfLfQUuCvE1BQBAsMJWFBqS9aCd49Pctc9mn1kkm/Y433eQoAAAQIECBAgcDoC9s+nUwsjIUCAAAECBAgQIHDdBQTurnuFzY8AAQIECBA4toDz3UJxgbtCTE0RIDCcgAVlnZLdL8kTktz5guZfk+S27nK3TgG0SoAAAQIECBBYScD+eSVYzRIgQIAAAQIECBAg8OcEBO5cFAQIECBAgACBWgHnu4WeAneFmJoiQGA4AQvKuiW7T5LHXXDHu0ck+aZ1h6B1AgQIECBAgACBQgH750JMTREgQIAAAQIECBAgcKGAwJ0LhAABAgQIECBQK+B8t9BT4K4QU1MECAwnYEE5TsnuuwTvPmKru9cmeW93uTtOEfRCgAABAgQIECgQsH8uQNQEAQIECBAgQIAAAQJ7CQjc7cXkTQQIECBAgACBvQWc7+5NdfkbBe4uN/IOAgSur4AF5bi13RW8+/tJnnrcYeiNAAECBAgQIEDgigL2z1eE8zECBAgQIECAAAECBA4WELg7mMwHCBAgQIAAAQIXCjjfLbxABO4KMTVFgMBwAhaUPiW733LHuw9P4i53fWqgVwIECBAgQIDAVQTsn6+i5jMECBAgQIAAAQIECFxFQODuKmo+Q4AAAQIECBA4X8D5buHVIXBXiKkpAgSGE7Cg9C3ZWfDuB5J8c9+h6J0AAQIECBAgQGAPAfvnPZC8hQABAgQIECBAgACBEgGBuxJGjRAgQIAAAQIE/oeA893Ci0HgrhBTUwQIDCdgQTmNkn1QklecxlCMggABAgQIECBA4AIB+2eXBwECBAgQIECAAAECxxIQuDuWtH4IECBAgACBWQSc7xZWWuCuEFNTBAgMJ2BBGa5kBkyAAAECBAgQINBRwP65I76uCRAgQIAAAQIECEwmIHA3WcFNlwABAgQIEFhdwPluIbHAXSGmpggQGE7AgjJcyQyYAAECBAgQIECgo4D9c0d8XRMgQIAAAQIECBCYTEDgbrKCmy4BAgQIECCwuoDz3UJigbtCTE0RIDCcgAVluJIZMAECBAgQIECAQEcB++eO+LomQIAAAQIECBAgMJmAwN1kBTddAgQIECBAYHUB57uFxAJ3hZiaIkBgOAELynAlM2ACBAgQIECAAIGOAvbPHfF1TYAAAQIECBAgQGAyAYG7yQpuugQIECBAgMDqAs53C4kF7goxNUWAwHACFpThSmbABAgQIECAAAECHQXsnzvi65oAAQIECBAgQIDAZAICd5MV3HQJECBAgACB1QWc7xYSC9wVYmqKAIHhBCwow5XMgAkQIECAAAECBDoK2D93xNc1AQIECBAgQIAAgckEBO4mK7jpEiBAgAABAqsLON8tJBa4K8TUFAECwwlYUIYrmQETIECAAAECBAh0FLB/7oivawIECBAgQIAAAQKTCQjcTVZw0yVAgAABAgRWF3C+W0gscFeIqSkCBIYTsKAMVzIDJkCAAAECBAgQ6Chg/9wRX9cECBAgQIAAAQIEJhMQuJus4KZLgAABAgQIrC7gfLeQWOCuEFNTBAgMJ2BBGa5kBkyAAAECBAgQINBRwP65I76uCRAgQIAAAQIECEwmIHA3WcFNlwABAgQIEFhdwPluIbHAXSGmpggQGE7AgjJcyQyYAAECBAgQIECgo4D9c0d8XRMgQIAAAQIECBCYTEDgbrKCmy4BAgQIECCwuoDz3UJigbtCTE0RIDCcgAVluJIZMAECBAgQIECAQEcB++eO+LomQIAAAQIECBAgMJmAwN1kBTddAgQIECBAYHUB57uFxAJ3hZiaIkBgOAELynAlM2ACBAgQIECAAIGOAvbPHfF1TYAAAQIECBAgQGAyAYG7yQpuugQIECBAgMDqAs53C4kF7goxNUWAwHACFpThSmbABAgQIECAAAECHQXsnzvi65oAAQIECBAgQIDAZAICd5MV3HQJECBAgACB1QWc7xYSC9wVYmqKAIHhBCwow5XMgAkQIECAAAECBDoK2D93xNc1AQIECBAgQIAAgckEBO4mK7jpEiBAgAABAqsLON8tJBa4K8TUFAECwwlYUIYrmQETIECAAAECBAh0FLB/7oivawIECBAgQIAAAQKTCQjcTVZw0yVAgAABAgRWF3C+W0gscFeIqSkCBIYTsKAMVzIDJkCAAAECBAgQ6Chg/9wRX9cECBAgQIAAAQIEJhMQuJus4KZLgAABAgQIrC7gfLeQWOCuEFNTBAgMJ2BBGa5kBkyAAAECBAgQINBRwP65I76uCRAgQIAAAQIECEwmIHA3WcFNlwABAgQIEFhdwPluIbHAXSGmpggQGE7AgjJcyQyYAAECBAgQIECgo4D9c0d8XRMgQIAAAQIECBCYTEDgbrKCmy4BAgQIECCwuoDz3UJigbtCTE0RIDCcgAVluJIZMAECBAgQIECAQEcB++eO+LomQIAAAQIECBAgMJmAwN1kBTddAgQIECBAYHUB57uFxAJ3hZiaIkBgOAELynAlM2ACBAgQIECAAIGOAvbPHfF1TYAAAQIECBAgQGAygZt8/xhg7v6b6wBFMkQCBAgQIDC5gPPdwgvA5q8QU1MECAwnYEEZrmQGTIAAAQIECBAg0FHA/rkjvq4JECBAgAABAgQITCYgcDdZwU2XAAECBAgQWF3A+W4hscBdIaamCBAYTsCCMlzJDJgAAQIECBAgQKCjgP1zR3xdEyBAgAABAgQIEJhMQOBusoKbLgECBAgQILC6gPPdQmKBu0JMTREgMJyABWW4khkwAQIECBAgQIBARwH75474uiZAgAABAgQIECAwmYDA3WQFN10CBAgQIEBgdQHnu4XEAneFmJoiQGA4AQvKcCUzYAIECBAgQIAAgY4C9s8d8XVNgAABAgQIECBAYDIB3z8mK7jpEiBAgAABAqsL2F8VEgvcFWJqigCB4QQsKMOVzIAJECBAgAABAgQ6Ctg/d8TXNQECBAgQIECAAIHJBHz/mKzgpkuAAAECBAisLmB/VUgscFeIqSkCBIYTsKAMVzIDJkCAAAECBAgQ6Chg/9wRX9cECBAgQIAAAQIEJhPw/WOygpsuAQIECBAgsLqA/VUhscBdIaamCBAYTsCCMlzJDJgAAQIECBAgQKCjgP1zR3xdEyBAgAABAgQIEJhMwPePyQpuugQIECBAgMDqAvZXhcQCd4WYmiJAYDgBC8pwJTNgAgQIECBAgACBjgL2zx3xdU2AAAECBAgQIEBgMgHfPyYruOkSIECAAAECqwvYXxUSC9wVYmqKAIHhBCwow5XMgAkQIECAAAECBDoK2D93xNc1AQIECBAgQIAAgckEfP+YrOCmS4AAAQIECKwuYH9VSCxwV4ipKQIEhhOwoAxXMgMmQIAAAQIECBDoKGD/3BFf1wQIECBAgAABAgQmE/D9Y7KCmy4BAgQIECCwuoD9VSGxwF0hpqYIEBhOwIIyXMkMmAABAgQIECBAoKOA/XNHfF0TIECAAAECBAgQmEzA94/JCm66BAgQIECAwOoC9leFxAJ3hZiaIkBgOAELynAlM2ACBAgQIECAAIGOAvbPHfF1TYAAAQIECBAgQGAyAd8/Jiu46RIgQIAAAQKrC9hfFRIL3BViaooAgeEELCjDlcyACRAgQIAAAQIEOgrYP3fE1zUBAgQIECBAgACByQR8/5is4KZLgAABAgQIrC5gf1VILHBXiKkpAgSGE7CgDFcyAyZAgAABAgQIEOgoYP/cEV/XBAgQIECAAAECBCYT8P1jsoKbLgECBAgQILC6gP1VIbHAXSGmpggQGE7AgjJcyQyYAAECBAgQIECgo4D9c0d8XRMgQIAAAQIECBCYTMD3j8kKbroECBAgQIDA6gL2V4XEAneFmJoiQGA4AQvKcCUzYAIECBAgQIAAgY4C9s8d8XVNgAABAgQIECBAYDIB3z8mK7jpEiBAgAABAqsL2F8VEgvcFWJqigCB4QQsKMOVzIAJECBAgAABAgQ6Ctg/d8TXNQECBAgQIECAAIHJBHz/mKzgpkuAAAECBAisLmB/VUgscFeIqSkCBIYTsKAMVzIDJkCAAAECBAgQ6Chg/9wRX9cECBAgQIAAAQIEJhPw/WOygpsuAQIECBAgsLqA/VUhscBdIaamCBAYTsCCMlzJDJgAAQIECBAgQKCjgP1zR3xdEyBAgAABAgQIEJhMwPePyQpuugQIECBAgMDqAvZXhcQCd4WYmiJAYDgBC8pwJTNgAgQIECBAgACBjgL2zx3xdU2AAAECBAgQIEBgMgHfPyYruOkSIECAAAECqwvYXxUSC9wVYmqKAIHhBCwow5XMgAkQIECAAAECBDoK2D93xNc1AQIECBAgQIAAgckEfP+YrOCmS4AAAQIECKwuYH9VSCxwV4ipKQIEhhOwoAxXMgMmQIAAAQIECBDoKGD/3BFf1wQIECBAgAABAgQmE/D9Y7KCmy4BAgQIECCwuoD9VSGxwF0hpqYIEBhOwIIyXMkMmAABAgQIECBAoKOA/XNHfF0TIECAAAECBAgQmEzA94/JCm66BAgQIECAwOoC9leFxAJ3hZiaIkBgOAELynAlM2ACBAgQIECAAIGOAvbPHfF1TYAAAQIECBAgQGAyAd8/Jiu46RIgQIAAAQKrC9hfFRIL3BViaooAgeEELCjDlcyACRAgQIAAAQIEOgrYP3fE1zUBAgQIECBAgACByQR8/5is4KZLgAABAgQIrC5gf1VILHBXiKkpAgSGE7CgDFcyAyZAgAABAgQIEOgoYP/cEV/XBAgQIECAAAECBCYT8P1jsoKbLgECBAgQILC6gP1VIbHAXSGmpggQGE7AgjJcyQyYAAECBAgQIECgo4D9c0d8XRMgQIAAAQIECBCYTMD3j8kKbroECBAgQIDA6gL2V4XEAneFmJoiQGA4AQvKcCUzYAIECBAgQIAAgY4C9s8d8XVNgAABAgQIECBAYDIB3z8mK7jpEiBAgAABAqsL2F8VEgvcFWJqigCB4QQsKMOVzIAJECBAgAABAgQ6Ctg/d8TXNQECBAgQIECAAIHJBHz/mKzgpkuAAAECBAisLmB/VUgscFeIqSkCBIYTsKAMVzIDJkCAAAECBAgQ6Chg/9wRX9cECBAgQIAAAQIEJhPw/WOygpsuAQIECBAgsLqA/VUhscBdIaamCBAYTsCCMlzJDJgAAQIECBAgQKCjgP1zR3xdEyBAgAABAgQIEJhMwPePyQpuugQIECBAgMDqAvZXhcQCd4WYmiJAYDgBC8pwJTNgAgQIECBAgACBjgL2zx3xdU2AAAECBAgQIEBgMgHfPyYruOkSIECAAAECqwvYXxUSC9wVYmqKAIHhBCwow5XMgAkQIECAAAECBDoK2D93xNc1AQIECBAgQIAAgckEfP+YrOCmS4AAAQIECKwuYH9VSCxwV4ipKQIEhhOwoAxXMgMmQIAAAQIECBDoKGD/3BFf1wQIECBAgAABAgQmE/D9Y7KCmy4BAgQIECCwuoD9VSGxwF0hpqYIEBhOwIIyXMkMmAABAgQIECBAoKOA/XNHfF0TIECAAAECBAgQmEzA94/JCm66BAgQIECAwOoC9leFxAJ3hZiaIkBgOAELynAlM2ACBAgQIECAAIGOAvbPHfF1TYAAAQIECBAgQGAyAd8/Jiu46RIgQIAAAQKrC9hfFRIL3BViaooAgeEELCjDlcyACRAgQIAAAQIEOgrYP3fE1zUBAgQIECBAgACByQR8/5is4KZLgAABAgQIrC5gf1VILHBXiKkpAgSGE7CgDFcyAyZAgAABAgQIEOgoYP/cEV/XBAgQIECAAAECBCYT8P1jsoKbLgECBAgQILC6gP1VIbHAXSGmpggQGE7AgjJcyQyYAAECBAgQIECgo4D9c0d8XRMgQIAAAQIECBCYTMD3j8kKbroECBAgQIDA6gL2V4XEAneFmJoiQGA4AQvKcCUzYAIECBAgQIAAgY4C9s8d8XVNgAABAgQIECBAYDIB3z8mK7jpEiBAgAABAqsL2F8VEgvcFWJqigCB4QQsKMOVzIAJECBAgAABAgQ6Ctg/d8TXNQECBAgQIECAAIHJBHz/mKzgpkuAAAECBAisLmB/VUgscFeIqSkCBIYTsKAMVzIDJkCAAAECBAgQ6Chg/9wRX9cECBAgQIAAAQIEJhPw/WOygpsuAQIECBAgsLqA/VUhscBdIaamCBAYTsCCMlzJDJgAAQIECBAgQKCjgP1zR3xdEyBAgAABAgQIEJhMwPePyQpuugQIECBAgMDqAvZXhcQCd4WYmiJAYDgBC8pwJTNgAgQIECBAgACBjgL2zx3xdU2AAAECBAgQIEBgMgHfPyYruOkSIECAAAECqwvYXxUSC9wVYmqKAIHhBCwow5XMgAkQIECAAAECBDoK2D93xNc1AQIECBAgQIAAgckEfP+YrOCmS4AAAQIECKwuYH9VSCxwV4ipKQIEhhOwoCnuPgEAACAASURBVAxXMgMmQIAAAQIECBDoKGD/3BFf1wQIECBAgAABAgQmE/D9Y7KCmy4BAgQIECCwuoD9VSGxwF0hpqYIEBhOwIIyXMkMmAABAgQIECBAoKOA/XNHfF0TIECAAAECBAgQmEzA94/JCm66BAgQIECAwOoC9leFxAJ3hZiaIkBgOAELynAlM2ACBAgQIECAAIGOAvbPHfF1TYAAAQIECBAgQGAyAd8/Jiu46RIgQIAAAQKrC9hfFRIL3BViaooAgeEELCjDlcyACRAgQIAAAQIEOgrYP3fE1zUBAgQIECBAgACByQR8/5is4KZLgAABAgQIrC5gf1VILHBXiKkpAgSGE7CgDFcyAyZAgAABAgQIEOgoYP/cEV/XBAgQIECAAAECBCYT8P1jsoKbLgECBAgQILC6gP1VIbHAXSGmpggQGE7AgjJcyQyYAAECBAgQIECgo4D9c0d8XRMgQIAAAQIECBCYTMD3j8kKbroECBAgQIDA6gL2V4XEAneFmJoiQGA4AQvKcCUzYAIECBAgQIAAgY4C9s8d8XVNgAABAgQIECBAYDIB3z8mK7jpEiBAgAABAqsL2F8VEgvcFWJqigCB4QQsKMOVzIAJECBAgAABAgQ6Ctg/d8TXNQECBAgQIECAAIHJBHz/mKzgpkuAAAECBAisLmB/VUgscFeIqSkCBIYTsKAMVzIDJkCAAAECBAgQ6Chg/9wRX9cECBAgQIAAAQIEJhPw/WOygpsuAQIECBAgsLqA/VUhscBdIaamCBAYTsCCMlzJDJgAAQIECBAgQKCjgP1zR3xdEyBAgAABAgQIEJhMwPePyQpuugQIECBAgMDqAvZXhcQCd4WYmiJAYDgBC8pwJTNgAgQIECBAgACBjgL2zx3xdU2AAAECBAgQIEBgMgHfPyYruOkSIECAAAECqwvYXxUSC9wVYmqKAIHhBCwow5XMgAkQIECAAAECBDoK2D93xNc1AQIECBAgQIAAgckEfP+YrOCmS4AAAQIECKwuYH9VSCxwV4ipKQIEhhOwoAxXMgMmQIAAAQIECBDoKGD/3BFf1wQIECBAgAABAgQmE/D9Y7KCmy4BAgQIECCwuoD9VSGxwF0hpqYIEBhOwIIyXMkMmAABAgQIECBAoKOA/XNHfF0TIECAAAECBAgQmEzA94/JCm66BAgQIECAwOoC9leFxAJ3hZiaIkBgOAELynAlM2ACBAgQIECAAIGOAvbPHfF1TYAAAQIECBAgQGAyAd8/Jiu46RIgQIAAAQKrC9hfFRIL3BViaooAgeEELCjDlcyACRAgQIAAAQIEOgrYP3fE1zUBAgQIECBAgACByQR8/5is4KZLgAABAgQIrC5gf1VILHBXiKkpAgSGE7CgDFcyAyZAgAABAgQIEOgoYP/cEV/XBAgQIECAAAECBCYT8P1jsoKbLgECBAgQILC6gP1VIbHAXSGmpggQGE7AgjJcyQyYAAECBAgQIECgo4D9c0d8XRMgQIAAAQIECBCYTMD3j8kKbroECBAgQIDA6gL2V4XEAneFmJoiQGA4AQvKcCUzYAIECBAgQIAAgY4C9s8d8XVNgAABAgQIECBAYDIB3z8mK7jpEiBAgAABAqsL2F8VEgvcFWJqigCB4QQsKMOVzIAJECBAgAABAgQ6Ctg/d8TXNQECBAgQIECAAIHJBHz/mKzgpkuAAAECBAisLmB/VUgscFeIqSkCBIYTsKAMVzIDJkCAAAECBAgQ6Chg/9wRX9cECBAgQIAAAQIEJhPw/WOygpsuAQIECBAgsLqA/VUhscBdIaamCBAYTsCCMlzJDJgAAQIECBAgQKCjgP1zR3xdEyBAgAABAgQIEJhMwPePyQpuugQIECBAgMDqAvZXhcQCd4WYmiJAYDgBC8pwJTNgAgQIECBAgACBjgL2zx3xdU2AAAECBAgQIEBgMgHfPyYruOkSIECAAAECqwvYXxUSC9wVYmqKAIHhBCwow5XMgAkQIECAAAECBDoK2D93xNc1AQIECBAgQIAAgckEfP+YrOCmS4AAAQIECKwuYH9VSCxwV4ipKQIEhhOwoAxXMgMmQIAAAQIECBDoKGD/3BFf1wQIECBAgAABAgQmE/D9Y7KCmy4BAgQIECCwuoD9VSGxwF0hpqYIEBhOwIIyXMkMmAABAgQIECBAoKOA/XNHfF0TIECAAAECBAgQmEzA94/JCm66BAgQIECAwOoC9leFxAJ3hZiaIkBgOAELynAlM2ACBAgQIECAAIGOAvbPHfF1TYAAAQIECBAgQGAyAd8/Jiu46RIgQIAAAQKrC9hfFRIL3BViaooAgeEELCjDlcyACRAgQIAAAQIEOgrYP3fE1zUBAgQIECBAgACByQR8/5is4KZLgAABAgQIrC5gf1VILHBXiKkpAgSGE7CgDFcyAyZAgAABAgQIEOgoYP/cEV/XBAgQIECAAAECBCYT8P1jsoKbLgECBAgQILC6gP1VIbHAXSGmpggQGE7AgjJcyQyYAAECBAgQIECgo4D9c0d8XRMgQIAAAQIECBCYTMD3j8kKbroECBAgQIDA6gL2V4XEAneFmJoiQGA4AQvKcCUzYAIECBAgQIAAgY4C9s8d8XVNgAABAgQIECBAYDIB3z8mK7jpEiBAgAABAqsL2F8VEgvcFWJqigCB4QQsKMOVzIAJECBAgAABAgQ6Ctg/d8TXNQECBAgQIECAAIHJBHz/mKzgpkuAAAECBAisLmB/VUgscFeIqSkCBIYTsKAMVzIDJkCAAAECBAgQ6Chg/9wRX9cECBAgQIAAAQIEJhPw/WOygpsuAQIECBAgsLqA/VUhscBdIaamCBAYTsCCMlzJDJgAAQIECBAgQKCjgP1zR3xdEyBAgAABAgQIEJhMwPePyQpuugQIECBAgMDqAvZXhcQCd4WYmiJAYDgBC8pwJTNgAgQIECBAgACBjgL2zx3xdU2AAAECBAgQIEBgMoGbfP8YYO7+m+sARTJEAgQIECAwuYDz3cILwOavEFNTBAgMJ2BBGa5kBkyAAAECBAgQINBRwP65I76uCewhcLsk35/kjnu896K3/F6S30nyL5P8RpIXJvk3Sd5+g+36OIE1BVz/a+pqmwABAn0EBO76uOuVAAECBAgQuL4CzncLaytwV4ipKQIEhhOwoAxXMgMmQIAAAQIECBDoKGD/3BFf1wT2EKgKHO3q6gVJHpvk5UlG+4/fe9B5yzUQcP1fgyKaAgECBLYERttz+G+uLmECBAgQIEDg1AWc7xZWyOavEFNTBAgMJ2BBGa5kBkyAAAECBAgQINBRwP65I76uCewhsGbgqHX/+iRfutxFb7T/AL4Hn7cMLuD6H7yAhk+AAIEdAqPtN/w3V5cxAQIECBAgcOoCzncLK2TzV4ipKQIEhhOwoAxXMgMmQIAAAQIECBDoKGD/3BFf1wT2ENgVOHpZkjfs8dmzt/zF5ZG073bOZ9rjZj8vyYsOaNNbCRxDwPV/DGV9ECBA4LgCN/3+8eqHHLf3S3p7h9s9c/sd/pvrSVXIYAgQIECAAIEdAs53Cy8Lm79CTE0RIDCcgAVluJIZMAECBAgQIECAQEcB++eO+LomsIfArsDR3ZK8dI/Pbr6lnRe+R5JPW+5o19rdfL0wyYOT/NGB7Xo7gTUFXP9r6mqbAAECfQQE7vq465UAAQIECBC4vgLOdwtrK3BXiKkpAgSGE7CgDFcyAyZAgAABAgQIEOgoYP/cEV/XBPYQqAocbXZ12yTPSPJxW/1/YZJn7zEmbyFwLAHX/7Gk9UOAAIHjCQjcHc9aTwQIECBAgMAcAs53C+sscFeIqSkCBIYTsKAMVzIDJkCAAAECBAgQ6Chg/9wRX9cE9hBYI3DUur1Dkucnuf3GGJ6T5KFJ3rzHuLyFwDEEXP/HUNYHAQIEjisgcHdcb70RIECAAAEC11/A+W5hjQXuCjE1RYDAcAIWlOFKZsAECBAgQIAAAQIdBeyfO+LrmsAeAmsFjv5CkicmedTGGP5Jks9O8nt7jMtbCBxDwPV/DGV9ECBA4LgCAnfH9dYbAQIECBAgcP0FnO8W1ljgrhBTUwQIDCdgQRmuZAZMgAABAgQIECDQUcD+uSO+rgnsIbBW4Kh1/TlJnrsxhlcm+Ywkr95jXN5C4BgCrv9jKOuDAAECxxUQuDuut94IECBAgACB6y/gfLewxgJ3hZiaIkBgOAELynAlM2ACBAgQIECAAIGOAvbPHfF1TWAPgVMOHLUzyL+W5OOTfEySOya57TKnlydpAb6fSvIzSd6wx1x3veXmy2NvPynJXZN8aJJ32+ijhQN/cenn3ya5yd9pB/R5syTN+hOS3Gurn5cl+Y0kP5bkJUnesme7t0jy9CRftLy/ObSQ4+uSvE+Sv5fkkxez5tXa/oEkb9x63O/vJPnUJL+5Z79nb3uvJM9L8pHLH/zRMr9fv6SdNu47J3lgkg9Lcpfl/a9P8qtJXprkR5P8iyRvP3BMh779lK//Npd3T3KfxfVOyzXU/rzdJbJd/7+Q5MeT/O4NWrXfg9b+Jya5Z5IPSvIuC+bm9dlqs+8joS+6PlvTt0ryKcvcPmL5vWvXQLsT5k8k+b+S/PsdBW1/L7S/Bz49yf2Wa6iNtf2utuv8u5ff2X1/j866eOfl74AHJPngjeuy/b68Ismrlr8H2u/RVf++OfT69H4CBK4mIHB3NTefIkCAAAECBAicJ+B8t/DaELgrxNQUAQLDCVhQhiuZARMgQIAAAQIECHQUsH/uiK9rAnsIrBk4akGwb98YwyF3uGuBsccnefAec2ghnScleeYBYaB2vvlRSR6X5O579NHe0oI8j13CTXt+JK2fFmRqc2nBwcteLTT0hCQ/nOStl7x5V6DpQUnukeRpG+HE7WbaXQY/Nsnnb/zgi5N8x2WD2/r5fZP87MafPSfJQy+owTstAavHbATHLuryBYt3C1FdNeh42ZRO+fp/eJLP2wi+XTSXFlBsvwOHWrWatOvyq5YQ6GVeLej3LXv+rp0XuHtTki9crvOzcOuuftvv9Vcsoc63LW9owbpHJvmyS1xaMLAFTluQ9bJXG+dDkjzsgt+ZzTau8vfNZWPwcwIEagUE7mo9tUaAAAECBAgQcL5beA0I3BViaooAgeEELCjDlcyACRAgQIAAAQIEOgrYP3fE1zWBPQTWChzdMsm3bgXmfjLJ5yb5kwvG1e4E1+569U17hl82m2rhrxb4andsu+jV+vjsJN+2Z5hps60WOPq7SX56jxBYCzO1IM+Tr9DP9yRpgavXXDCRXYGmZ19i98KlJh++hPrOmm/9/f/s3Qm0dVtZHujXaDAG+x5jbKriMA4T25QSQUFBpERFFHtRY4MGG6JVIn3jRUEsjH0UMRpFBRWN2CuNdIqCojgsYGhZthhLwQYJoqA1vsra1rqbvc9Z5z9z7XnmWc8eg3G9/1l7Ns+3zr9W5n0z5+dPu98tuG1yiySPnEJKu+srRFX9H/q8bZJHTfVf0v7umtpd7P5TcHMXurrI98+79qrd/7Xu/mFJvnZhKHE+v0MBtbPmX2G3m5Lc6zykAz+vgF8F1Or34djn0P1Zvw8Vorv3wj6r/hUG/b5pt7/6O+XjFn63wqu14+NZOy5WgO+rpt/phc3+w2X191n9zpxlcNE2XU+AQBsBgbs2jlohQIAAAQIECOwErO82vBcE7hpiaooAgeEEPFCGK5kBEyBAgAABAgQIdBTw/twRX9cEFgisETiqtcNPmkJSu2MpaygPmsJnx3YrO/a9+m6FZ34hyYumOb3bdJTp7ojZ3VR/Mcm/S/LCM+ZeR2b+l71AXwV7filJHZ9Z/3d9jvVRO/XV/M7qo47orMBchdL2P7ULWc3l95K87nR85x1mR9nurq8jZmuXwD8+Mpf9QFMd6VpHXVZN61MWFbD779PuZdVH7ehXx9DWDoIVYqqjXeuz9DjY3VDK/XuT1FGg9Tlr98K3mXbPq6M6559987pXbjsdabo/5drV7NFJWofuRrn/K0z3lOlo09eccW+WaYXoqsZnWR2rSbnX/Vn3TR1NfFZNahe5z5p+Nw/dovv3Zx3FWm3XznO7T/1e15G41VcdMVvH59aOkPNP3VvVz2fuhQPL4+lJ/ibJuye5y4HfobN2XTz2O1oBuvrdqX7LusKldZ/XkdPzv89qjN82BQ+XHrN75FfZHxMg0FhA4K4xqOYIECBAgACBzQtY3214CwjcNcTUFAECwwl4oAxXMgMmQIAAAQIECBDoKOD9uSO+rgksEGgdODq2Q12F02pnqt84Y0yHgnDPTfKAJE87ECCqQE/thldHac6Dd7X7VgXVDu0OVzvv1dGzdazq7lOhmToqtkJn+5/qo8J1tePe/PjLCjXVMbEVyNn/HAsO1hGp9Z065vLv9r5U46rdv+q41Xmo5xuT3CfJK4+MrYJVNdf5p0JXZVbznB9L+9aTYYW3Du1QVzuPVXtLPh+VpAKBu8/XT+PcPwb3ltPOdvNd1Gp8tbtgHU26b1527zzVtNx3n/pO+Tx+yeAucM1Vuv8r0PU9e/dy1apqWTsQ7oe6jh3Re55V3dO122DtBjn/1O9N3X/1O7ofij12xPNZv2v7gbt5XxVmq/v6qXu/1zWnOha57sP570HdJ7eaGqigaO16+Dt743+rKdD7ObM/r+999BSm3b8t3ivJf515l1uFZB935Pet+n/gXuivvnO3KQx5gdvOpQQIrCwgcLcysOYJECBAgACBzQlY321YcoG7hpiaIkBgOAEPlOFKZsAECBAgQIAAAQIdBbw/d8TXNYEFAi0CR2+YpMIutTvZxyf5iL1+58dCHtvdrsJgFXyrINfuU4GuOrLxD8+Zx/sm+abZbm11eYWzHnsgOFTX/ugsvFOBodo966xjbmsttI6mrNDT7vPz07G0h46TPGT6n5J82TlHtlY/d05S1+4ChGV39yR1XO7+51igqXYSrJ31ztsNrna8q/nvgk0/mKSOhf2Lc7wrFFWBrflOZRV8/KED3yu3CjDtPjWfCt/V7nj7ocP512tuFciqHfl2nwpd1pHE590PC277f7jkqtz/bzbtAjg/LrVCaXV8ce2GeNbnXZJUMPNOs4tq97kKru2H0uqS2mmw7uV5oO0rk9T/ztqprXaEq+Nd67r5d/9Dkgpc7v9uH7s/z9uF8tD9tZtaBTXrvjg2zjq6uH7va7e73edYkLSOxP2a2XUVtqug37G/o+rSCpDWNfNQX/177cBYO+35ECBwNQQE7q5GHYyCAAECBAgQuD4C1ncb1lLgriGmpggQGE7AA2W4khkwAQIECBAgQIBARwHvzx3xdU1ggcChwNGCry2+ZOkRlx+T5ImzVs8L5ewPoMJGFRjbBYHqSMxPO7CDWu1sN98lrXb0qt3qzvtUIOrbp92sdtdWnz+798VaN60gTx1/uvucdzTsvIn6foXeane63efYsZiHAk1LdhLctVs7dn3XdIxn/dnSY2VrB7r5cbQ/NwUSX7JnccjsIkfD1q5/3zDVcdd02VQdWn2uyv2/H348K2h5aO7vMd3XdQzy7nMoCFeBsQrnfcbsuroHvnA6jvg81wrd1S6NtcPc7nMs3HcscHcsnDnv+0MPhEzPChHOv7sfpDsUiPsn0+/ofOfFCgxXH+d93m/aGW+3496x+/+8dvycAIH1BATu1rPVMgECBAgQILBNAeu7DesucNcQU1MECAwn4IEyXMkMmAABAgQIECBAoKOA9+eO+LomsEBgzcDRr087lNWxjWftZnYoBHRsh7pjUzrURu3k9aS9L+zvuPaIJLUj3KGjYedfrfXQuu6OSf6v6djNH09SAbf5Zz/EdtHgVLW1NAh3KNBUO5fVroDV73mfmlMdVzoPHC45VnY/HHnseN39ENmN7FB3o7vwnTf33c+vwv1/6HjfY0f0HpvXoaDnT007Av7p7Ev7OzyedeTqsb72A5d1Xe2mV8fhzj+H7s9jQdj9vg7VpX7/vuKcHeiqnf3jjr91CsHOj2U+NLZDAdpDBrWb539OUqG95yf5rSTfn+TPl950riNAYHUBgbvViXVAgAABAgQIbEzA+m7DggvcNcTUFAECwwl4oAxXMgMmQIAAAQIECBDoKOD9uSO+rgksEGgdOKqg11OSPGE6uvWsIyp3w9sfQx2lWTvRvXjB+OeXfG6Sb5n9waEw3QclefrsmjoSto7trHDSWUdJLh3KbZL85GynvUOhp/Paet0pBHe/2YV1lGcFh+afQ6Gh2n2s/rd0Lvu7dZ13xO5+n1Xvu001n4/tUJhvaWBq3s7bTUGu209/+JvTEbsvOA9x4c+vwv2/P8ca+tLw13yatctd7fJYR8zW59COhfu/IxcJaO76OnR/HtpF7tD9ufT41cuY1O/gs2YwhwJ3dX8+ZPrf7tIK0FZY9dAx0QtvJ5cRIHBFBATurkghDIMAAQIECBC4NgLWdxuWUuCuIaamCBAYTsADZbiSGTABAgQIECBAgEBHAe/PHfF1TWCBwKHA0XPOOF6yjvm89YF2f2IKiVVYbr6T1IIhZP/4yAq+3CPJny358uya/TBdhY/qCNK/mF2zv3tc/ahCYz82Bbt+/gb6nQ9zP9D0zUn+tyR/fcG51HG4/2X2naWBpkM7jZ3V9ZskeewUYqvrztvxbP9+ORYorKN9v2mq467/T5yCmBeh+KdJvm6q4+57h3YuvEib82uvwv1fv08/Mwtp1j34yTcQ/NqvZc1zfj8cOkZ1yY6Gh2z3d5H76elY4ZfOLj4UuDsUHD3U/ltMv48fNv1w6XHHdfmSwF1dt797Yv1Zhe0eN+2M+atJ/uZGbyzfI0Cgq4DAXVd+nRMgQIAAAQLXUMD6bsOiCtw1xNQUAQLDCXigDFcyAyZAgAABAgQIEOgo4P25I76uCSwQOBQ4um2SZ5/x3QrdfWySL0tS3999KmxX4bKnXmCHtfrufkit+q4g198uGP/8krdP8gWzP/i5KQT0ktmf1bpmhfAec0bbtQNeBQhrp746Fndp6ObQzl/VzjMuOI+6/F9NYandVw/tRHaZYzHnQ9r3rxpWwO/QLnn7R/Ieu/bQDmXfmOQPLmjxj5PceQpR7b66NLS1pKurcP/vh9cOBUWXzOXQ/ffg2ZHBhwJ5Nxpe3N9N79CulIfuz6WB0P3A3UV2vVwauKu/x74hSYVbD31eNv0d8KPT7/Dvn3M09pIauYYAgdMICNydxlkvBAgQIECAwHYErO82rLXAXUNMTREgMJyAB8pwJTNgAgQIECBAgACBjgLenzvi65rAAoEbCRztmq2jKytEVcdf7j61W9wXT7uzvXpB/3VJHTX65Quvvchlx0I6t0zyFUnuvaCxCt3Ujnt1RO4zz9j5r5o6FDBa0MWiS5buIHZeWPJQZ++e5AeSvNv0w2PHypZb1fszpuvO2nWs9VGt83HPQ2SL8M646Crc//shxkNHoC6d5/7v0txqP8RWbd7I/VLfW3IM9GUCoacI3O3m8e17gc5j1nXEdf2ePCnJ85Ms/fttae1cR4BAOwGBu3aWWiJAgAABAgQIlID13Yb3gcBdQ0xNESAwnIAHynAlM2ACBAgQIECAAIGOAt6fO+LrmsACgcsEjqr5Cml9R5L3n/VVobvahez7Fu50d+rAXQ319add+iqQNN+l7yyymlftPvbVSV50YG6jBu72x33sWNn9YN6hXfd2flsI3LW6/9cM3M3De2sG7spiP7x36PdhacDvVIG7GvdbTTtz3mt2rO95f3XW0bO1O953Jpkfo3ve9/ycAIHTCAjcncZZLwQIECBAgMB2BKzvNqy1wF1DTE0RIDCcgAfKcCUzYAIECBAgQIAAgY4C3p874uuawAKBywbuqova4a6CaG80668CKZ+epI5nPe/TI3C3G1OFgm6f5J5J7rAwcFO73n1Jku/Z2+Vq1MBdWXxMkifOCnXoqNjPSvLY2TV1NG/tDnbos5XAXYv7f83A3SOmHSRfk2TNwN1vJrl7khfMboZRAne7Ib91ko+fjnKeB4jP+vurjr/+oiS/ct5fcn5OgMBJBQTuTsqtMwIECBAgQGADAtZ3GxZZ4K4hpqYIEBhOwANluJIZMAECBAgQIECAQEcB788d8XVNYIFAi8Dd6yW5b5Kb9vr7kSSfm+SPzxnHWcdgLphCs0vqyNT3SnLnJHdJ8t5ntFy73VVI7/Gzaw4FjD51CuY1G+Q5/S3dQWx/PO887Ui4Cxr9VJJ7JPnT6cIKU37T9Gf1Ry9M8nFJfuPIxJYcObqGyUXbvAr3/5qBu6t2pOzS+/OUO9zt3zP13z7eJsn7TUHUCuS+4xk31i9OvxcVOvQhQOBqCAjcXY06GAUBAgQIECBwfQSs7zaspcBdQ0xNESAwnIAHynAlM2ACBAgQIECAAIGOAt6fO+LrmsACgRaBo+rmbafdzyqoNv9UmO6RezvB7Q/rfkm+cvaH3zwd8fjXC8a/1iW1/vnmSW6d5BOmAF79+/zzw0lq17c/m/7wnyR5dJI6mnL3uX+S2mVsjc9ldhDbH8/rToHJqkV9KlD4vyapHbzq8x7TLobvMv371ye5T5JXHZnYv5jCiO87a692QnzOGhCXaPMq3P8flaTCqbtP7RZZuwf+xQXndYvpd+2Lj9x/bzL9jtZOdLvPXZM86YL91OVV1x9Ncqvpu7+c5BOT/Nasrcvcnz0Dd/scFSh+++n34WOnnTD3rzm0I+QNsPoKAQKNBATuGkFqhgABAgQIECAwCVjfbXgrCNw1xNQUAQLDCXigDFcyAyZAgAABAgQIEOgo4P25I76uCSwQaBU4qq6OHS1bO3jtgluHhlSBtvlOcfu7qy2YxuqXvFWSr0jyObOeKpS2HyLbDw9+a5IKQL1yhRFeJtB0aDh1pG6FCHdHA1dYsuZcf4/XHL5m9qUKHv3QGXN6syTfPQUVd5etudvfjfJehft/SXhtyfwOmVcI7gnTl88LBi0nagAAIABJREFU5C3pY3fN/u/sj0+7vO3Cp3XdZe7PqxS4m7vUfxf5N0m+Icn82NlD87+Ip2sJEGgrIHDX1lNrBAgQIECAAAHruw3vAYG7hpiaIkBgOAEPlOFKZsAECBAgQIAAAQIdBbw/d8TXNYEFAi0DR68/BbRqt6f55wemo2XnYZz5z/cDR3+U5KOT/NKC8c8v+ZgkD0zyu0l+ZTrutIIwu13YKkh2myTvk+R/SVI7V9WRty9Z2E/tcvW9ST5wdv1+iGx/t7I6bvKTkvzfC/uoy2rttQJudWTr7yT59WlnuKcnec2sncsEmg4Np3Yr+64kd5x+uAs+/u3ezmg/n+STJ+dj0zoU7jpvV7xDbVWIrEKLbzkdY1s7qNXOavOd1C5A+1qXXoX7/+2mY4fr6NLdp4KcP3vBie3vQli/Rx+ZpHaf233qfv+W2b9XKPLzpx0Nl3a3vxtife8/TsdK/02j+3PtwF0dEVt/F9QR0hWgq3v6IXu/X2d51O6PPzG74NemnTBfvBTRdQQIrCogcLcqr8YJECBAgACBDQpY321YdIG7hpiaIkBgOAEPlOFKZsAECBAgQIAAAQIdBbw/d8TXNYEFAi0DR9VdHTlaIZ757k/15/eYQkU3+zthGl+Fqr49yd1m460jZisA8+oFc6hL3njaderTZtfvh4AqtFVju/N0zf6xqed1dSjgth+4e+ck37c3/3tOgbVDcz/U5z+bxvnBsx9+yRRqml/fOnC3C/rVsbj12QW2KnBXx5zujpOtI3Jr97t5+O/QPCoA+cTZD144HTv6gvOgZz/f3zXxUIjsAs291qVX4f4/FE686M6IFYKrI37nRzMf2inyULi1dsF7xgUQD5kd2r3wMvfn2oG7Ctv95Gw3x4vuqrlvIHB3gRvIpQROICBwdwJkXRAgQIAAAQKbErC+27DcAncNMTVFgMBwAh4ow5XMgAkQIECAAAECBDoKeH/uiK9rAgsEWgeOat3ws5M8Zq/v2umtQne/eWBM9Z0vSvK1s5/VLnWfnqR2dVvyqdBQ9bk7DrXCdLWzXO1wt/sc2pnrIsG+/cBetXu7vbDSoV3+au7/btqh7by51BgrXPeoPYva8e9X9758mUDTsXG8X5L/mqR2u6vP503/3O2KVq4VjHzKeRNJ8k5JHjftJLa7/JunYNgrFny/jvGt4Nk8iFnHo1aA8S8XfH/JJVfh/q9x7h/nW853T/IzSyaRpHa3q2OZ3212fe00WaHT+XP4lkm+MclnzK6rXQ2/cKFp7Qr5sCT3n33/2C6Ol7k/1w7c7e8qeFHv/cDek6ddH/9kYb1cRoDAugICd+v6ap0AAQIECBDYnoD13YY1F7hriKkpAgSGE/BAGa5kBkyAAAECBAgQINBRwPtzR3xdE1gg0DpwVF3ujgGtI1Hnn7PCbYfCWRXkqeMu50diHprSv5p2kJvvqnfsGNtDwaYKldWudGftQFfroZ8y7Ty3G8PPTX+2fyRtHVFZO8LVsZW7TwX/ai4VJDz2qT5qV7v/vPfd2nHuAbOjcXffv0yg6dgY3mTv+NhyLJePn75wkZ3ADgUpq5mHToHCV55hUcHFCh7Od2yrUFSFNn9kwX299JKrcv8f+p2p40krXHje7nO182CF6Go3wN3nrIDrXaf7eBdOre983XSPnRWErLBd/a5UTebfrZ31vubAjoeXuT/XDtxVsLV20KydGudmS4KxFVqsIOPnzL67dNfHpfel6wgQuJyAwN3l/HybAAECBAgQILAvYH234T0hcNcQU1MECAwn4IEyXMkMmAABAgQIECBAoKOA9+eO+LomsEBgjcBRdfsh0+5mu53S6s/qONA6evKpR8a1v0tdXVYBtS9PUjub7YeBKpT1sUkenKTmsfuctTveoaNnX5bk4dOxtod2TquAzb+f+pkHjf5Dkq8/ENQ7tEtdja2OnazgXO2G9ao9g+qjwlUPTPLms5+dtTveZQJNZ90anzWF7g5dc2jXtLPaOrRLXV1fAcebkrzogF+FL2sXtfnxwPWdi+yOt+DW//8uuUr3f+2a9j17YcvdvVm7Nx66/z88SYW95vd/BRPPCpHWfVM7KH7BHtKPTSG05x+oyTtM927do/NPhR8/N8kfHwC/zP25duCuhntoV8DnTvN82pHjrOverMBh7Z45//umdiN83tKbznUECKwuIHC3OrEOCBAgQIAAgY0JWN9tWHCBu4aYmiJAYDgBD5ThSmbABAgQIECAAAECHQW8P3fE1zWBBQJrBY4OHa1awzm281z9rHbQqkDXIw+Mu4JHdYxpHav6mimUVGGj+S5y9bUKG33ZdLxsXXfoc2gHurqu+vj5JL+U5G+S3CJJHbH6AXshuLr2rKBR/bwCdBVquteBAVQgsHbHe+H0s3dPcpcDfdR1FeqrI14PfS4TaDrr1qjxVJ3mx5PW9RWYrKNty+cin2rnO5LMdyDcfb/CXRVAfOnkXUf01i6E+586WrVCj799kY4XXHuV7v9ac68gVx3fOw927u7N+f1fprc/cP/XtfdNUrsivvqM+b/NdFxv7Xa3/5nXpMZx2+no5P3rzjsq+TL35ykCd8d2YKx51u6CvzAFQuvfazwfmOTWB7yWeC+4FV1CgEBDAYG7hpiaIkCAAAECBAjs/3/K+vu/P+uAgNN7vc7rvFaE7Upn2q704E5fPj0SILAxAf/BcGMFN10CBAgQIECAAIFLCXh/vhSfLxNYXWCtwFENvI66/O4DQavaJeuxR45wPXZs5RKICtvdfwosnRU2qrXNOyf5T0cCS+f19cNJvvic42GrjQrd1Xjqfxf9VNiujlStvo6tZF8m0HTWeA61W9fXMbmfneQvLjqZ6V7YP/Z0aTMVtqvd2H5z6RcucN1Vu//r3qxQ4/6udUumVIHR2iHx284J2+3aqt0HK9z6mUsa37umdsOr+/Osmlzm/jxF4K6mVGOsI3HrmOOLfurvmwrVVrjxrOORL9qu6wkQuLyAwN3lDbVAgAABAgQIEJgLWN9teD8I3DXE1BQBAsMJeKAMVzIDJkCAAAECBAgQ6Cjg/bkjvq4JLBBYM3BUa4gV0KrjMOef2hnrHmeEdep77z2Fh+62YA51yVnHYR5r4l9Ox0Mu7aNCcF83zWf/eM9jffyj6XjdOva2dsha8vmu6WjP3znn4ssEms4bx8ckeeLeRVXLbz/vi2f8fHds7r0XBh3POk71EsO42Vev4v1fA6yjS+ueqaNK93e7OzT3umfqqNPame0in9qJsmp9vyT/esEXq/0KA37/gpDZZe7PUwXuasr1O1ohxwrdLTGo7zxzOuq6jsf+uwVuLiFA4LQCAnen9dYbAQIECBAgcP0FrO82rLHAXUNMTREgMJyAB8pwJTNgAgQIECBAgACBjgLenzvi65rAAoE1A0fV/ZtNR1d+3N5YaleoByR51RljrCBMBY8+ajrSso7RrPHWp8Jvv5Hk6Ul+dAoa3UjwpdY53z5JHU9bR3RW+xX2q0/tYFVH2P76dITss5MsDdrtT6t27qvxV7CnjqWsY1t3x+FWiKmOl62d3Co4+Adn7Go3b/cygabzbo0a2/dOx+nWtTW+qmGZX/ZTwbvbJKnjTCvg9F6zUNlzpmM8aze9CjX95WU7O+f7V/n+3783677c3f91z9TRr3U08U9c4J45xlH3Uh35e6fpCNldTXa/A8+a7s8Kyy7dze0y9+cpA3c7k/odLePa/XL/d3T3903dn3XEc/0+nLWL5sq3reYJEDhHQODOLUKAAAECBAgQaCtgfbehp8BdQ0xNESAwnIAHynAlM2ACBAgQIECAAIGOAt6fO+LrmgABAgQIECBAgMDGBATuNlZw0yVAgAABAgRWF7C+25BY4K4hpqYIEBhOwANluJIZMAECBAgQIECAQEcB788d8XVNgAABAgQIECBAYGMCAncbK7jpEiBAgAABAqsLWN9tSCxw1xBTUwQIDCfggTJcyQyYAAECBAgQIECgo4D35474uiZAgAABAgQIECCwMQGBu40V3HQJECBAgACB1QWs7zYkFrhriKkpAgSGE/BAGa5kBkyAAAECBAgQINBRwPtzR3xdEyBAgAABAgQIENiYgMDdxgpuugQIECBAgMDqAtZ3GxIL3DXE1BQBAsMJeKAMVzIDJkCAAAECBAgQ6Cjg/bkjvq4JECBAgAABAgQIbExA4G5jBTddAgQIECBAYHUB67sNiQXuGmJqigCB4QQ8UIYrmQETIECAAAECBAh0FPD+3BFf1wQIECBAgAABAgQ2JiBwt7GCmy4BAgQIECCwuoD13YbEAncNMTVFgMBwAh4ow5XMgAkQIECAAAECBDoKeH/uiK9rAgQIECBAgAABAhsTELjbWMFNlwABAgQIEFhdwPpuQ2KBu4aYmiJAYDgBD5ThSmbABAgQIECAAAECHQW8P3fE1zUBAgQIECBAgACBjQkI3G2s4KZLgAABAgQIrC5gfbchscBdQ0xNESAwnIAHynAlM2ACBAgQIECAAIGOAt6fO+LrmgABAgQIECBAgMDGBATuNlZw0yVAgAABAgRWF7C+25BY4K4hpqYIEBhOwANluJIZMAECBAgQIECAQEcB788d8XVNgAABAgQIECBAYGMCAncbK7jpEiBAgAABAqsLWN9tSCxw1xBTUwQIDCfggTJcyQyYAAECBAgQIECgo4D35474uiZAgAABAgQIECCwMQGBu40V3HQJECBAgACB1QWs7zYkFrhriKkpAgSGE/BAGa5kBkyAAAECBAgQINBRwPtzR3xdEyBAgAABAgQIENiYgMDdxgpuugQIECBAgMDqAtZ3GxIL3DXE1BQBAsMJeKAMVzIDJkCAAAECBAgQ6Cjg/bkjvq4JECBAgAABAgQIbExA4G5jBTddAgQIECBAYHUB67sNiQXuGmJqigCB4QQ8UIYrmQETIECAAAECBAh0FPD+3BFf1wQIECBAgAABAgQ2JiBwt7GCmy4BAgQIECCwuoD13YbEAncNMTVFgMBwAh4ow5XMgAkQIECAAAECBDoKeH/uiK9rAgQIECBAgAABAhsTELjbWMFNlwABAgQIEFhdwPpuQ2KBu4aYmiJAYDgBD5ThSmbABAgQIECAAAECHQW8P3fE1zUBAgQIECBAgACBjQkI3G2s4KZLgAABAgQIrC5gfbchscBdQ0xNESAwnIAHynAlM2ACBAgQIECAAIGOAt6fO+LrmgABAgQIECBAgMDGBATuNlZw0yVAgAABAgRWF7C+25BY4K4hpqYIEBhOwANluJIZMAECBAgQIECAQEcB788d8XVNgAABAgQIECBAYGMCAncbK7jpEiBAgAABAqsLWN9tSCxw1xBTUwQIDCfggTJcyQyYAAECBAgQIECgo4D35474uiZAgAABAgQIECCwMQGBu40V3HQJECBAgACB1QWs7zYkFrhriKkpAgSGE/BAGa5kBkyAAAECBAgQINBRwPtzR3xdEyBAgAABAgQIENiYgMDdxgpuugQIECBAgMDqAtZ3GxIL3DXE1BQBAsMJeKAMVzIDJkCAAAECBAgQ6Cjg/bkjvq4JECBAgAABAgQIbExA4G5jBTddAgQIECBAYHUB67sNiQXuGmJqigCB4QQ8UIYrmQETIECAAAECBAh0FPD+3BFf1wQIECBAgAABAgQ2JiBwt7GCmy4BAgQIECCwuoD13YbEAncNMTVFgMBwAh4ow5XMgAkQIECAAAECBDoKeH/uiK9rAgQIECBAgAABAhsTELjbWMFNlwABAgQIEFhdwPpuQ2KBu4aYmiJAYDgBD5ThSmbABAgQIECAAAECHQW8P3fE1zUBAgQIECBAgACBjQkI3G2s4KZLgAABAgQIrC5gfbchscBdQ0xNESAwnIAHynAlM2ACBAgQIECAAIGOAt6fO+LrmgABAgQIECBAgMDGBATuNlZw0yVAgAABAgRWF7C+25BY4K4hpqYIEBhOwANluJIZMAECBAgQIECAQEcB788d8XVNgAABAgQIECBAYGMCAncbK7jpEiBAgAABAqsLWN9tSCxw1xBTUwQIDCfggTJcyQyYAAECBAgQIECgo4D35474uiZAgAABAgQIECCwMQGBu40V3HQJECBAgACB1QWs7zYkFrhriKkpAgSGE/BAGa5kBkyAAAECBAgQINBRwPtzR3xdEyBAgAABAgQIEDiBwPsm+eUT9LOkC4G7JUquIUCAAAECBAgsF7C+u9zq3CsF7s4lcgEBAtdYwAPlGhfX1AgQIECAAAECBJoLeH9uTqpBAgQIECBAgAABAldK4EuTfHSShyb52c4jE7jrXADdEyBAgAABAtdOwPpuw5IK3DXE1BQBAsMJeKAMVzIDJkCAAAECBAgQ6Cjg/bkjvq4JECBAgAABAgQInEDgDZL8XpK3TPLznYN3AncnKLguCBAgQIAAgU0JWN9tWG6Bu4aYmiJAYDgBD5ThSmbABAgQIECAAAECHQW8P3fE1zUBAgQIECBAgACBEwl8WZJHzvp69hS8e/KJ+t91I3B3YnDdESBAgAABAtdewPpuwxIL3DXE1BQBAsMJeKAMVzIDJkCAAAECBAgQ6Cjg/bkjvq4JECBAgAABAgQInEigdrl7SZI33evv1ME7gbsTFVw3BAgQIECAwGYErO82LLXAXUNMTREgMJyAB8pwJTNgAgQIECBAgACBjgLenzvi65oAAQIECBAgQIDACQXul+Qrj/T3rGnHu6esPB6Bu5WBNU+AAAECBAhsTsD6bsOSC9w1xNQUAQLDCXigDFcyAyZAgAABAgQIEOgo4P25I76uCRAgQIAAAQIECJxQ4A2T/E6Stzijz7WDdwJ3Jyy4rggQIECAAIFNCFjfbVhmgbuGmJoiQGA4AQ+U4UpmwAQIECBAgAABAh0FvD93xNc1AQIECBAgQIAAgRMLPCDJwxf0WcG7hyR56oJrL3KJwN1FtFxLgAABAgQIEDhfwPru+UaLrxC4W0zlQgIErqGAB8o1LKopESBAgAABAgQIrCbg/Xk1Wg0TIECAAAECBAgQuHICtcvd7yd504Uje+Z01Gyr4J3A3UJ4lxEgQIAAAQIEFgpY310IteQygbslSq4hQOC6CnigXNfKmhcBAgQIECBAgMAaAt6f11DVJgECBAgQIECAAIGrK/DAJDddcHi1493Dkjz5gt/bv1zg7pKAvk6AAAECBAgQ2BOwvtvwlhC4a4ipKQIEhhPwQBmuZAZMgAABAgQIECDQUcD7c0d8XRMgQIAAAQIECBDoIHDRXe7mQ3zGtOPd025w3AJ3NwjnawQIECBAgACBIwLWdxveGgJ3DTE1RYDAcAIeKMOVzIAJECBAgAABAgQ6Cnh/7oivawIECBAgQIAAAQKdBB487Vh3o93faPBO4O5GxX2PAAECBAgQIHBYwPpuwztD4K4hpqYIEBhOwANluJIZMAECBAgQIECAQEcB788d8XVNgAABAgQIECBAoJNA7XL3R0nqn5f5PH3a8e7nFjYicLcQymUECBAgQIAAgYUC1ncXQi25TOBuiZJrCBC4rgIeKNe1suZFgAABAgQIECCwhoD35zVUtUmAAAECBAgQIEDg6gs8LEntdNfiszR4J3DXQlsbBAgQIECAAIH/X8D6bsO7QeCuIaamCBAYTsADZbiSGTABAgQIECBAgEBHAe/PHfF1TYAAAQIECBAgQKCjwJsm+f0Gu9zNp/CsJPdLUv889BG461hwXRMgQIAAAQLXUsD6bsOyCtw1xNQUAQLDCXigDFcyAyZAgAABAgQIEOgo4P25I76uCRAgQIAAAQIECHQWuCnJA1cYQx0x+6ADwTuBuxWwNUmAAAECBAhsWsD6bsPyC9w1xNQUAQLDCXigDFcyAyZAgAABAgQIEOgo4P25I76uCRAgQIAAAQIECHQWWGOXu/mU9oN3AnedC657AgQIECBA4NoJWN9tWFKBu4aYmiJAYDiBrT5Qbjbv4apmwAQIECBAgAABAgQIECBAgAABAgQIECBwXQWemuQhSZ45n+Dfv/ieV2q+r/Ouj9kfj//meqUqZDAECBAgQIDAAYGt5iNWuRm8/K3CqlECBAYR2OoDReBukBvUMAkQIECAAAECBAgQIECAAAECBAgQIEAgEbhzFxAgQIAAAQIELi2w1XzEpeEONSBwtwqrRgkQGERgqw8UgbtBblDDJECAAAECBAgQIECAAAECBAgQIECAAAGBO/cAAQIECBAgQKCBwFbzEQ3oXrsJgbtVWDVKgMAgAlt9oAjcDXKDGiYBAgQIECBAgAABAgQIECBAgAABAgQ2JvDjSR6W5Jfm87bD3cbuAtMlQIAAAQIE1hDYaj5iDcsI3K3CqlECBAYR8EAZpFCGSYAAAQIECBAgcCUEvD9fiTIYBAECBAgQIECAAIEuAm+a5PeTvOFKvf9Ekocked7U/s3/3x8vvudK3d5Ys6/zro/Z/6L/5npjlL5FgAABAgQInE7A+m5Day9/DTE1RYDAcAIeKMOVzIAJECBAgAABAgQ6Cnh/7oivawIECBAgQIAAAQKdBWrXuQevMIafnNrdBe12XQjcrYCtSQIECBAgQGDTAtZ3G5Zf4K4hpqYIEBhOwANluJIZMAECBAgQIECAQEcB788d8XVNgAABAgQIECBAoKPAGrvb/VSSB812tNufnsBdx4LrmgABAgQIELiWAtZ3G5ZV4K4hpqYIEBhOwANluJIZMAECBAgQIECAQEcB788d8XVNgAABAgQIECBAoKNAHfX60Eb9//TU1nPOaU/grhG4ZggQIECAAAECk4D13Ya3gsBdQ0xNESAwnIAHynAlM2ACBAgQIECAAIGOAt6fO+LrmgABAgQIECBAgEAngTdM8vtJape7y3x+JkkF984L2u36ELi7jLbvEiBAgAABAgReW8D6bsO7QuCuIaamCBAYTsADZbiSGTABAgQIECBAgEBHAe/PHfF1TYAAAQIECBAgQKCTwIOTPOwSff9skmpjadBu15XA3SXQfZUAAQIECBAgcEDA+m7D20LgriGmpggQGE7AA2W4khkwAQIECBAgQIBARwHvzx3xdU2AAAECBAgQIECgg8Bldrd7cpIH3UDQbjdNgbsOBdclAQIECBAgcK0FrO82LK/AXUNMTREgMJyAB8pwJTNgAgQIECBAgACBjgLenzvi65oAAQIECBAgQIBAB4EHJrnpgv0+JclDkzzrgt/bv1zg7pKAvk6AAAECBAgQ2BOwvtvwlhC4a4ipKQIEhhPwQBmuZAZMgAABAgQIECDQUcD7c0d8XRMgQIAAAQIECBA4scBFd7d7apKHNAja7aYpcHfiguuOAAECBAgQuPYC1ncblljgriGmpggQGE7AA2W4khkwAQIECBAgQIBARwHvzx3xdU2AAAECBAgQIEDgxAL3T/IVC/p8WpIHNwza7boUuFuA7xICBAgQIECAwAUErO9eAOu8SwXuzhPycwIErrOAB8p1rq65ESBAgAABAgQItBbw/txaVHsECBAgQIAAAQIErqZA7W73O0ne4ozh1dGxD0vyzJWmIHC3EqxmCRAgQIAAgc0KWN9tWHqBu4aYmiJAYDgBD5ThSmbABAgQIECAAAECHQW8P3fE1zUBAgQIECBAgACBEwrcL8lXHunvWUnq5/XPNT8Cd2vqapsAAQIECBDYooD13YZVF7hriKkpAgSGE/BAGa5kBkyAAAECBAgQINBRwPtzR3xdEyBAgAABAgQIEDiRwBskeUmSN93r7xlJHpLk5040DoG7E0HrhgABAgQIENiMgPXdhqUWuGuIqSkCBIYT8EAZrmQGTIAAAQIECBAg0FHA+3NHfF0TIECAAAECBAgQOJHAlyV55KyvOjK2gnZPO1H/u24E7k4MrjsCBAgQIEDg2gtY321YYoG7hpiaIkBgOAEPlOFKZsAECBAgQIAAAQIdBbw/d8TXNQECBAgQIECAAIETCNTudr+X5C2nI2MraPfUE/R7qAuBu07wuiVAgAABAgSurYD13YalFbhriKkpAgSGE/BAGa5kBkyAAAECBAgQINBRwPtzR3xdEyBAgAABAgQIEDiBwJcmueu0o91TTtDfWV0I3HUugO4JECBAgACBaydgfbdhSQXuGmJqigCB4QQ8UIYrmQETIECAAAECBAh0FPD+3BFf1wQIECBAgAABAgROIPDeSZ5/gn6WdCFwt0TJNQQIECBAgACB5QLWd5dbnXulwN25RC4gQOAaC3igXOPimhoBAgQIECBAgEBzAe/PzUk1SIAAAQIECBAgQIDAEQGBO7cGAQIECBAgQKCtgPXdhp4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GzB7WVAAAgAElEQVQ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4ucAbJPmPST73kj2/PMmvJvnDJM9L8szp3//mku36OgECBAgQOKWA9+dTauuLAAECBAgQIECAwLYFBO62XX+zJ0CAAAECBNoLWN9taCpw1xBTUwQIDCfggTJcyQyYwMkFWgXuDg38xUm+PMkTk7zq5DNb3uE7JfmkJN+S5M+Wf82VBAgQIHANBbw/X8OimhIBAgQIECBAgACBKyogcHdFC2NYBAgQIECAwLAC1ncblk7griGmpggQGE7AA2W4khkwgZMLrBm4203m65I8IMkrTj67szt8iySfmeS+SZ6b5FOSvPSKjdFwCBAgQOC0At6fT+utNwIECBAgQIAAAQJbFhC423L1zZ0AAQIECBBYQ8D6bkNVgbuGmJoiQGA4AQ+U4UpmwAROLnAocFc70/3uBUfyjkne9YzvVKjt0UlefcF217r8f07yuCS3njr4aYG7tai1S4AAgaEEvD8PVS6DJUCAAAECBAgQIDC0gMDd0OUzeAIECBAgQOAKCljfbVgUgbuGmJoiQGA4AQ+U4UpmwAROLnAocPfgJDfdwEhumeSDktw7yYftff/lSe6W5Ck30O4aX6lw4BOSvOfUuMDdGsraJECAwHgC3p/Hq5kREyBAgAABAgQIEBhVQOBu1MoZNwECBAgQIHBVBazvNqyMwF1DTE0RIDCcgAfKcCUzYAInF2gZuNsNvtq8T5KH7s3mO5N8wRU5Wlbg7uS3mg4JECAwhID35yHKZJAECBAgQIAAAQIEroWAwN21KKNJECBAgAABAldIwPpuw2II3DXE1BQBAsMJeKAMVzIDJnBygTUCdzWJN07yDUk+bTajFyb5uCS/cfJZvnaHAndXoAiGQIAAgSso4P35ChbFkAgQIECAAAECBAhcUwGBu2taWNMiQIAAAQIEuglY321IL3DXEFNTBAgMJ+CBMlzJDJjAyQXWCtzVRD40yc/szeiuSZ508lm+docCd1egCIZAgACBKyjg/fkKFsWQCBAgQIAAAQIECFxTAYG7a1pY0yJAgAABAgS6CVjfbUgvcNcQU1MECAwn4IEyXMkMmMDJBdYM3O2H2mpyn5rke04+y9fuUODuChTBEAgQIHAFBbw/X8GiGBIBAgQIECBAgACBayogcHdNC2taBAgQIECAQDcB67sN6QXuGmJqigCB4QQ8UIYrmQETOLnAVQ/c1fjeP8ndkrxfkltPQi9L8twkz07yw0n+zyR/d47ebZI8a6HwryX5hCQvnq5/iyko+GGz79926n9Jkxf5/v6135rki5P8dZL3SHLvJLVT4JsneU6SJyd5wszg2PdfOQ30rZN8dJK7JHnPJO+Y5OVJfjXJ0/faWjI31xAgQOA6CXh/vk7VNBcCBAgQIECAAAECV1tA4O5q18foCBAgQIAAgfEErO82rJnAXUNMTREgMJyAB8pwJTNgAicXWDNwV+GwH0zyLrNZLd3h7vWTfGySByep3ejO+/xYkockeX6Sm/3dN/viyIG7+yT5tCRfmeSNDmD8UZKPTPLLSY4F7uprn5fkgVNY7yzT8vzSJC86D97PCRAgcM0EvD9fs4KaDgECBAgQIECAAIErLCBwd4WLY2gECBAgQIDAkALWdxuWTeCuIaamCBAYTsADZbiSGTCBkwusFbird7DPTvKY2YxqF7U7TbuynTXRt03yqCT3uKBGtX//JN+S5NUHvjtq4O7bkjwvyf9xJGxXU/3OJF+Q5BVHAncV1Hv4BU1rd797JnnGBevgcgIECIws4P155OoZOwECBAgQIECAAIGxBATuxqqX0RIgQIAAAQJXX8D6bsMaCdw1xNQUAQLDCXigDFcyAyZwcoG1AnfvluQ7puNgd5P6qSnw9adnzPJtktQRqnVk6vxTYbpfmsJ69X/XLm91pOvtDrR13ySPPhC6q532Pma6vo5jrUDfraZ/f2GS70+yO3b1VUken+S/TT+/yJGwh6Z3ke/vX1vBtzeejfUp09Gv1U/N/w7TboA/dGSsP5Ck5lO7C+4+1Wa183tJbpHkA5JUIHF/97wnJfmcJP/Pye9MHRIgQKCPgPfnPu56JUCAAAECBAgQILBFAYG7LVbdnAkQIECAAIE1BazvNtQVuGuIqSkCBIYT8EAZrmQGTODkAmsE7v5lkq+bdrObT6h2vPv2M2Z4y2lnu3vNrqlw3TdP7dWxqfNPvee987Rz2yftfad2ZqvA3LFPHVP7hCTvOV3w00k+JclLj3zhIoG5Q01c5PuHrq02f3c65vWJSf5u6qQMKjRYTvW/+hz7fv3suUkekORpBwKJ/9O0i97d9iZQR/vuwnwnv0F1SIAAgRMLeH8+MbjuCBAgQIAAAQIECGxYQOBuw8U3dQIECBAgQGAVAeu7DVkF7hpiaooAgeEEPFCGK5kBEzi5QIvAXe2Q9mZTeO2jklT4rXaQm38qNHef6cjTY5OswNvjZj+sAFmF7753FjA79N2aQ7X90NkPK1BWO9j94ZHORgzc1Xy+J8nN/m4/ML9jgbsfSfL5Z5hUU4d2GKwdB794tvvfyW9SHRIgQOCEAt6fT4itKwIECBAgQIAAAQIbFxC42/gNYPoECBAgQIBAcwHruw1JBe4aYmqKAIHhBDxQhiuZARM4ucChwF3rQdSRpl+Y5I/PaLgCe7X73Xx3tWNHwx5qpo5c/YYknzb74Vk76o0WuHvyNLf9Xf4OWRwK3NXueHdP8rwFxa1jd2sXvd2n+v7kJH+y4LsuIUCAwOgC3p9Hr6DxEyBAgAABAgQIEBhHQOBunFoZKQECBAgQIDCGgPXdhnUSuGuIqSkCBIYT8EAZrmQGTODkAmsG7l6W5JuSfPXsuNNjE7xDkh9O8kbTBeftUHeonf02fjBJhe7+4sDFowXuHpHkQUles+AOORS4u8gude+RpOzeZerr15J8QpIXL+jbJQQIEBhdwPvz6BU0fgIECBAgQIAAAQLjCAjcjVMrIyVAgAABAgTGELC+27BOAncNMTVFgMBwAh4ow5XMgAmcXGCNwN0vJvmhJI9P8nsLZlTvaw9IctPs2gqXfcWC41Pnzb/ddOTq7ac//M1pV7cXHBjDaIG7T0/yXQss65JDgbvPS1KhuyWffUeBuyVqriFA4LoIeH++LpU0DwIECBAgQIAAAQJXX0Dg7urXyAgJECBAgACBsQSs7zasl8BdQ0xNESAwnIAHynAlM2ACJxc4FLirnczqCNJDn3+c5D2TvPneD387yUOS/ESSP7tgUK52taud8O4xa/MTkzzhghr/NMnXTbva7b561yRPOtDOaIG72yZ59kKPQ4G72yV5xg1+X+BuIZzLCBC4FgLen69FGU2CAAECBAgQIECAwBACAndDlMkgCRAgQIAAgYEErO82LJbAXUNMTREgMJyAB8pwJTNgAicXOBS4e/DebnP7g3q9JP82yX2SfMTshy9P8rAk35zklReYyf6OavXVb0zyBxdooy6tMOCdk9xm9r1jO7uNFLg7a6e+Q0T7gbuqy52SPGeh5/73Be4WwrmMAIFrIeD9+VqU0SQIECBAgAABAgQIDCEgcDdEmQySAAECBAgQGEjA+m7DYgncNcTUFAECwwl4oAxXMgMmcHKBGwnc7QZ5yyT3n/43H/i3JblvkpctnM1++G3h1xZddiw8OFLg7qKBt8sG5i77/UWFcREBAgSuqID35ytaGMMiQIAAAQIECBAgcA0FBO6uYVFNiQABAgQIEOgqYH23Ib/AXUNMTREgMJyAB8pwJTNgAicXuEzgrgZbobtHJbnX3shrl7vaAe8VC2YkcHdzpMsG3np/f0HJXUKAAIErK+D9+cqWxsAIECBAgAABAgQIXDsBgbtrV1ITIkCAAAECBDoLWN9tWACBu4aYmiJAYDgBD5ThSmbABE4ucNnAXQ34nyX57iQfvDf62uXu0Ulefc6sBO5uDtQ7MHfZ/k9+E+uQAAECDQW8PzfE1BQBAgQIECBAgAABAmcKCNy5QQgQIECAAAECbQWs7zb0FLhriKkpAgSGE/BAGa5kBkzg5AItAnc16A9J8rgkt5rN4HeTfHqSp58zq/3A3UWPUL0RNEfKHlcTuLuRO8p3CBC4LgLen69LJc2DAAECBAgQIECAwNUXELi7+jUyQgIECBAgQGAsAeu7DeslcNcQU1MECAwn4IEyXMkMmMDJBVoF7l4vSe1od9PeDH48yWcn+W9nzOxfJHl8kvedrnl5kjslec6KGgJ3x3EF7la88TRNgMCVF/D+fOVLZIAECBAgQIAAAQIEro2AwN21KaWJECBAgAABAldEwPpuw0II3DXE1BQBAsMJeKAMVzIDJnBygVaBuxr4saNl75Pka5K85sjs3mw6kvYus59/apLvWVHjooG7N0ny2CR3n43ptkmevXCM+6HC+tqx71828Nb7+wtJXEaAAIErKeD9+UqWxaAIECBAgAABAgQIXEsBgbtrWVaTIkCAAAECBDoKWN9tiC9w1xBTUwQIDCfggTJcyQyYwMkFWgbuavB3ncJzbzSbSR0tW0G15x2Z3S2SPDLJF89+/vVJKqj3qguIVHDvW5O8ZZIXJvmtJD86/XO/mYsG7g453S7JMxaO79ZJfibJ3EXgbiGeywgQIHBCAe/PJ8TWFQECBAgQIECAAIGNCwjcbfwGMH0CBAgQIECguYD13YakAncNMTVFgMBwAh4ow5XMgAmcXKB14K7ae1SSL9ibybdNgbpXHJnhxyR54uxnFZj7xCQvuIBIHUP7g7NQ2x8l+cgkv3ygjRaBu09P8l0Lx1dhwtrlb/4RuFuI5zICBAicUMD78wmxdUWAAAECBAgQIEBg4wICdxu/AUyfAAECBAgQaC5gfbchqcBdQ0xNESAwnIAHynAlM2ACJxdoHbirCbxHkscnebfZbF6e5J7Tnx+a5DsleVyS28x++M3TLnfHQnrzdt5q2t3ubrM/fMLU518e6PCigbvXTXJTkvvN2lq6C9+xo3YF7k5+u+uQAAEC5wp4fz6XyAUECBAgQIAAAQIECDQSELhrBKkZAgQIECBAgMAkYH234a0gcNcQU1MECAwn4IEyXMkMmMDJBdYI3NX71xcl+dq92TwtyT2S/OGBWR77zkOnHfNeeYbM6yf5kiRfObumAn7V148c+d5+4O7nknxKkpec0U/9vEKBu08dlVu73D39jO/UEbJfleTfH7hG4O7kt7sOCRAgcK6A9+dziVxAgAABAgQIECBAgEAjAYG7RpCaIUCAAAECBAhMAtZ3G94KAncNMTVFgMBwAh4ow5XMgAmcXGCNwF1N4m2TPDbJXfZm9KAkj0zy6gMzPbRLXV32fdPuci9KcrO/15LUzngPS/Jpe+2dtzveOyb53iQfMH2vAnr3mv7s745UYT+kV5f9WpIvTfKUJPPv/aMk75PkIUk+4kh7Ancnv911SIAAgXMFvD+fS+QCAgQIECBAgAABAgQaCQjcNYLUDAECBAgQIEBgErC+2/BWELhriKkpAgSGE/BAGa5kBkzg5AJrBe5qIndN8t1Jape33ad2hbt7kucdmWkdQ/sdSd7/wM+fn+TJSV6a5BZJbpfkDgeu+5lpR7nfPkPzTaZAYI1l/qk+/iTJ3ya5f5IXzH5Yx8reZ28nvd2Pf3EaWwX33iLJHZO89+y7tdPeL0xhw90fC9yd/HbXIQECBM4V8P58LpELCBAgQIAAAQIECBBoJCBw1whSMwQIECBAgACBScD6bsNbQeCuIaamCBAYTsADZbiSGTCBkwusGbirth+V5Av2ZvVdSb4wyV8eme27JPnGJHe6AY0K21V/v3nOd48dYTv/WvX/s3vt1C58j56Oq106vB9P8vlJKmA3P5JW4G6poOsIECBwOgHvz6ez1hMBAgQIECBAgACBrQsI3G39DjB/AgQIECBAoLWA9d2GogJ3DTE1RYDAcAIeKMOVzIAJnFxgzcBdTeY9kjw+Se1ct/vULnD3nP782IRvOV1z7yR1/Ot5n5cleXiSxyR5xXkXTz9/82nHuc85cv3nJfnWAz/bje2BSaqNY5+aZx1tW6HDGt+nCNwtrIzLCBAg0E/A+3M/ez0TIECAAAECBAgQ2JqAwN3WKm6+BAgQIECAwNoC1ncbCgvcNcTUFAECwwl4oAxXMgMmcHKBtQN3x3aSe3aST03yO+fMuMJtt5mOp/3XSd5rdkTtc5K8KMkPJnnmGTvmndXF6yf58CSfOB1jOw/3PSLJg5K85kgDb53ko5PcJcl7TsHACtY9N8lTk3x/kjpCd/d3scDdyW9vHRIgQODCAt6fL0zmCwQIECBAgAABAgQI3KCAwN0NwvkaAQIECBAgQOCIgPXdhreG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KtRsvdJ8itXYyhGQYAAAQIECBAgcIaA92e3BwECBAgQIECAAAECpxIQuDuVtH4IECBAgACBrQhY321YaYG7hpiaIkBgOAEPlL4l+9AkD03yQ0ke3XcoeidAgAABAgQIEFgg4P15AZJLCBAgQIAAAQIECBBoIiBw14RRIwQIECBAgACBfxCwvtvwZhC4a4ipKQIEhhPwQOlTsjtOQbvbJPnTJO+Q5JV9hqJXAgQIECBAgACBCwh4f74AlksJECBAgAABAgQIELiUgMDdpfh8mQABAgQIECDwWgLWdxveFAJ3DTE1RYDAcAIeKKct2R2moN1tZ93eJ8lXn3YYeiNAgAABAgQIELhBAe/PNwjnawQIECBAgAABAgQIXFhA4O7CZL5AgAABAgQIEDhTwPpuwxtE4K4hpqYIEBhOwAPlNCX7kClo94F73dnd7jT+eiFAgAABAgQItBLw/txKUjsECBAgQIAAAQIECJwnIHB3npCfEyBAgAABAgQuJmB992JeZ14tcNcQU1MECAwn4IGybsk+eArafdCRbu6b5KvWHYLWCRAgQIAAAQIEGgp4f26IqSkCBAgQIECAAAECBM4UELhzgxAgQIAAAQIE2gpY323oKXDXEFNTBAgMJ+CBsk7Jju1oN+/tpUneIcl/X2cIWiVAgAABAgQIEFhBwPvzCqiaJECAAAECBAgQIEDgoIDAnRuDAAECBAgQINBWwPpuQ0+Bu4aYmiJAYDgBD5S2JbttkkckqX+e97lfkkeed5GfEyBAgAABAgQIXCkB789XqhwGQ4AAAQIECBAgQOBaCwjcXevymhwBAgQIECDQQcD6bkN0gbuGmJoiQGA4AQ+UNiWrgN1NSW6/sLk/T/LPk/zVwutdRoAAAQIECBAgcDUEvD9fjToYBQECBAgQIECAAIEtCAjcbaHK5kiAAAECBAicUsD6bkNtgbuGmJoiQGA4AQ+Uy5WsgnYPS1JHyF7kc/9pJ7yLfMe1BAgQIECAAAEC/QW8P/evgREQIECAAAECBAgQ2IqAwN1WKm2eBAgQIECAwKkErO82lBa4a4ipKQIEhhPwQLmxkt1o0K56s7vdjZn7FgECBAgQIEDgKgh4f74KVTAGAgQIECBAgAABAtsQELjbRp3NkgABAgQIEDidgPXdhtYCdw0xNUWAwHACHigXK9mtkzw8yR0u9rWbXf2gqY1LNOGrBAgQIECAAAECnQS8P3eC1y0BAgQIECBAgACBDQoI3G2w6KZMgAABAheEvTcAACAASURBVAQIrCpgfbchr8BdQ0xNESAwnIAHyrKSVdDupiR3XHb50avsbndJQF8nQIAAAQIECHQW8P7cuQC6J0CAAAECBAgQILAhAYG7DRXbVAkQIECAAIGTCFjfbcgscNcQU1MECAwn4IFydskqaPflST60UWUfPAX3GjWnGQIECBAgQIAAgRMLeH8+MbjuCBAgQIAAAQIECGxYQOBuw8U3dQIECBAgQGAVAeu7DVkF7hpiaooAgeEEPFAOl6yCdg9LcqeGFbW7XUNMTREgQIAAAQIEOgl4f+4Er1sCBAgQIECAAAECGxQQuNtg0U2ZAAECBAgQWFXA+m5DXoG7hpiaIkBgOAEPlJuX7N8keXiSD1uhkg+dQnwrNK1JAgQIECBAgACBEwl4fz4RtG4IECBAgAABAgQIEIjAnZuAAAECBAgQINBWwPpuQ0+Bu4aYmiJAYDgBD5T/UbIK2t2U5M4rVfCvktwqSf3ThwABAgQIECBAYFwB78/j1s7ICRAgQIAAAQIECIwmIHA3WsWMlwABAgQIELjqAtZ3G1ZI4K4hpqYIEBhOYOsPlAra1dGxHz5c5QyYAAECBAgQIECAAAECBAgQIECAAAECBK6iQKv/9ihwdxWra0wECBAgQIDAyAJbz0c0rV2rl96mg9IYAQIETiSw1QfKracd7e54ImfdECBAgAABAgQIECBAgAABAgQIECBAgMA2BFr9t0eBu23cL2ZJgAABAgQInE5gq/mIVYRbvfSuMjiNEiBAYGWBrT5QPjDJQ5N8yMq+midAgAABAgQIECBAgAABAgQIECBAgACBbQm0+m+PAnfbum/MlgABAgQIEFhfYKv5iFVkW730rjI4jRIgQGBlga0/UATvVr7BNE+AAAECBAgQIECAAAECBAgQIECAAIGNCbT6b48Cdxu7cUyXAAECBAgQWF1g6/mIpsCtXnqbDkpjBAgQOJGAB8r/gL5tkkdM/1yD/q+S3CpJ/dOHAAECBAgQIEBgXAHvz+PWzsgJECBAgAABAgQIjCYgcDdaxYyXAAECBAgQuOoC1ncbVkjgriGmpggQGE7AA+XmJbv9dNTs7VaoZB1h+7AV2tUkAQIECBAgQIDA6QS8P5/OWk8ECBAgQIAAAQIEti4gcLf1O8D8CRAgQIAAgdYC1ncbigrcNcTUFAECwwl4oBwuWQXvKhz3QQ0r+udJ/rld7hqKaooAAQIECBAgcHoB78+nN9cjAQIECBAgQIAAga0KCNxttfLmTYAAAQIECKwlYH23oazAXUNMTREgMJyAB8rZJfvgace7VsG7Bye5abi7xIAJECBAgAABAgR2At6f3QsECBAgQIAAAQIECJxKQODuVNL6IUCAAAECBLYiYH23YaUF7hpiaooAgeEEPFCWlaxV8M4ud8u8XUWAAAECBAgQuKoC3p+vamWMiwABAgQIECBAgMD1ExC4u341NSMCBAgQIECgr4D13Yb+AncNMTVFgMBwAh4oFyvZh0w73n3gxb52s6sfmOQrLvF9XyVAgAABAgQIEOgn4P25n72eCRAgQIAAAQIECGxNQOBuaxU3XwIECBAgQGBtAeu7DYUF7hpiaooAgeEEPFBurGSXCd7Z5e7GzH2LAAECBAgQIHAVBLw/X4UqGAMBAgQIECBAgACBbQgI3G2jzmZJgAABAgQInE7A+m5Da4G7hpiaIkBgOAEPlMuV7A7Tjne3vWAz90vyyAt+x+UECBAgQIAAAQL9Bbw/96+BERAgQIAAAQIECBDYioDA3VYqbZ4ECBAgQIDAqQSs7zaUFrhriKkpAgSGE/BAaVOyiwbvape7t0vyyjbda4UAAQIECBAgQOBEAt6fTwStGwIECBAgQIAAAQIEInDnJiBAgAABAgQItBWwvtvQU+CuIaamCBAYTsADpW3JKnj3sCS3WdDsfZN81YLrXEKAAAECBAgQIHB1BLw/X51aGAkBAgQIECBAgACB6y4gcHfdK2x+BAgQIECAwKkFrO82FBe4a4ipKQIEhhPwQFmnZHdK8uVJ3v+M5v8kyTva5W6dAmiVAAECBAgQILCSgPfnlWA1S4AAAQIECBAgQIDAawkI3LkpCBAgQIAAAQJtBazvNvQUuGuIqSkCBIYT8EBZt2R3TPLQM3a8u0+Sr153CFonQIAAAQIECBBoKOD9uSGmpggQIECAAAECBAgQOFNA4M4NQoAAAQIECBBoK2B9t6GnwF1DTE0RIDCcgAfKaUr2oVPw7gP2uvvTJO9gl7vTFEEvBAgQIECAAIEGAt6fGyBqggABAgQIECBAgACBRQICd4uYXESAAAECBAgQWCxgfXcx1fkXCtydb+QKAgSur4AHymlreyh4978nefRph6E3AgQIECBAgACBGxTw/nyDcL5GgAABAgQIECBAgMCFBQTuLkzmCwQIECBAgACBMwWs7za8QQTuGmJqigCB4QQ8UPqU7E7Tjnf/Nold7vrUQK8ECBAgQIAAgRsR8P58I2q+Q4AAAQIECBAgQIDAjQgI3N2Imu8QIECAAAECBI4LWN9teHcI3DXE1BQBAsMJeKD0LdkuePf9Sb6271D0ToAAAQIECBAgsEDA+/MCJJcQIECAAAECBAgQINBEQOCuCaNGCBAgQIAAAQL/IGB9t+HNIHDXEFNTBAgMJ+CBcjVK9l5JfvVqDMUoCBAgQIAAAQIEzhDw/uz2IECAAAECBAgQIEDgVAICd6eS1g8BAgQIECCwFQHruw0rLX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ECAAAECBAgQ2JiAwN3GCm66BAgQIECAwOoC1ncbEgvcNcTUFAECwwl4oAxXMgMmQIAAAQIECBDoKOD9uSO+rgkQIECAAAECBAhsTEDgbmMFN10CBAgQIEBgdQHruw2JBe4aYmqKAIHhBDxQhiuZARMgQIAAAQIECHQU8P7cEV/XBAgQIECAAAECBDYmIHC3sYKbLgECBAgQILC6gPXdhsQCdw0xNUWAwHACHijDlcyACRAgQIAAAQIEOgp4f+6Ir2sCBAgQIECAAAECGxMQuNtYwU2XAAECBAgQWF3A+m5DYoG7hpiaIkBgOAEPlOFKZsAECBAgQIAAAQIdBbw/d8TXNQECBAgQIECAAIGNCQjcbazgpkuAAAECBAisLmB9tyGxwF1DTE0RIDCcgAfKcCUzYAIECBAgQIAAgY4C3p874uuaAAECBAgQIECAwMYEBO42VnDTJUCAAAECBFYXsL7bkFjgriGmpggQGE7AA2W4khkwAQIECBAgQIBARwHvzx3xdU2AAAECBAgQIEBgYwICdxsruOkSIECAAAECqwtY321ILHDXEFNTBAgMJ+CBMlzJDJgAAQIECBAgQKCjgPfnjvi6JkCAAAECBAgQILAxAYG7jRXcdAkQIECAAIHVBazvNiQWuGuIqSkCBIYT8EAZrmQGTIAAAQIECBAg0FHA+3NHfF0TIPD/sncvwLJ2ZX3g/4UIxYiKeB8dwVKDJCoSY/BCvEQlXlCConjh4oWoURKHWIoodxBRo8ZwERUVFFQqqFHBAHJVUBQVRR1BZqZAVGJMoIKFiCI19Zi3rf56eu/dffZ69+p11q+rKOCc7rWe9Xv6nG+tb/9rvQQIECBAgACByQQE7iZruOUSIECAAAECqwv497sNiQXuGmIaigCB4QT8A2W4limYAAECBAgQIECgo4D9c0d8UxMgQIAAAQIECBCYTEDgbrKGWy4BAgQIECCwuoB/v9uQWOCuIaahCBAYTsA/UIZrmYIJECBAgAABAgQ6Ctg/d8Q3NQECBAgQIECAAIHJBATuJmu45RIgQIAAAQKrC/j3uw2JBe4aYhqKAIHhBPwDZbiWKZgAAQIECBAgQKCjgP1zR3xTEyBAgAABAgQIEJhMQOBusoZbLgECBAgQILC6gH+/25BY4K4hpqEIEBhOwD9QhmuZggkQIECAAAECBDoK2D93xDc1AQIECBAgQIAAgckEBO4ma7jlEiBAgAABAqsL+Pe7DYkF7hpiGooAgeEE/ANluJYpmAABAgQIECBAoKOA/XNHfFMTIECAAAECBAgQmExA4G6yhlsuAQIECBAgsLqAf7/bkFjgriGmoQgQGE7AP1CGa5mCCRAgQIAAAQIEOgrYP3fENzUBAgQIECBAgACByQQE7iZruOUSIECAAAECqwv497sNiQXuGmIaigCB4QT8A2W4limYAAECBAgQIECgo4D9c0d8UxMgQIAAAQIECBCYTEDgbrKGWy4BAgQIECCwuoB/v9uQWOCuIaahCBAYTsA/UIZrmYIJECBAgAABAgQ6Ctg/d8Q3NQECBAgQIECAAIHJBATuJmu45RIgQIAAAQKrC/j3uw2JBe4aYhqKAIHhBPwDZbiWKZgAAQIECBAgQKCjgP1zR3xTEyBAgAABAgQIEJhMQOBusoZbLgECBAgQILC6gH+/25BY4K4hpqEIEBhOwD9QhmuZggkQIECAAAECBDoK2D93xDc1AQIECBAgQIAAgckEBO4ma7jlEiBAgAABAqsL3GB/tfpsl5/gpDNtJ13c5e2NQIAAgXMF/MDQF4QAAQIECBAgQIDA4QL2z4dbeScBAgQIECBAgAABApcTELi7nJ9PEyBAgAABAgR2BQTuGn4nBO4aYhqKAIHhBPzAcLiWKZgAAQIECBAgQKCjgP1zR3xTEyBAgAABAgQIEJhMQOBusoZbLgECBAgQILC6gMBdQ2KBu4aYhiJAYDgBPzAcrmUKJkCAAAECBAgQ6Chg/9wR39QECBAgQIAAAQIEJhMQuJus4ZZLgAABAgQIrC4gcNeQWOCuIaahCBAYTsAPDIdrmYIJECBAgAABAgQ6Ctg/d8Q3NQECBAgQIECAAIHJBATuJmu45RIgQIAAAQKrC9xgf/WWx95+9QmPmeBm93357ttPOtN20sUdA++9BAgQuAYBPzC8BjQfIUCAAAECBAgQmFbA/nna1ls4AQIECBAgQIAAgSsXELi7cnITEiBAgAABAte5gMBdwwYL3DXENBQBAsMJ+IHhcC1TMAECBAgQIECAQEcB++eO+KYmQIAAAQIECBAgMJmAwN1kDbdcAgQIECBAYHUBgbuGxAJ3DTENRYDAcAJ+YDhcyxRMgAABAgQIECDQUcD+uSO+qQkQIECAAAECBAhMJiBwN1nDLZcAAQIECBBYXUDgriGxwF1DTEMRIDCcgB8YDtcyBRMgQIAAAQIECHQUsH/uiG9qAgQIECBAgAABApMJCNxN1nDLJUCAAAECBFYXELhrSCxw1xDTUAQIDCfgB4bDtUzBBAgQIECAAAECHQXsnzvim5oAAQIECBAgQIDAZAICd5M13HIJECBAgACB1QUE7hoSC9w1xDQUAQLDCfiB4XAtUzABAgQIECBAgEBHAfvnjvimJkCAAAECBAgQIDCZgMDdZA23XAIECBAgQGB1AYG7hsQCdw0xDUWAwHACfmA4XMsUTIAAAQIECBAg0FHA/rkjvqkJECBAgAABAgQITCYgcDdZwy2XAAECBAgQWF1A4K4hscBdQ0xDESAwnIAfGA7XMgUTIECAAAECBAh0FLB/7ohvagIECBAgQIAAAQKTCQjcTdZwyyVAgAABAgRWFxC4a0gscNcQ01AECAwn4AeGw7VMwQQIECBAgAABAh0F7J874puaAAECBAgQIECAwGQCAneTNdxyCRAgQIAAgdUFBO4aEgvcNcQ0FAECwwn4geFwLVMwAQIECBAgQIBARwH75474piZAgAABAgQIECAwmYDA3WQNt1wCBAgQIEBgdQGBu4bEAncNMQ1FgMBwAn5gOFzLFEyAAAECBAgQINBRwP65I76pCRAgQIAAAQIECEwmIHA3WcMtlwABAgQIEFhdQOCuIbHAXUNMQxEgMJyAHxgO1zIFEyBAgAABAgQIdBSwf+6Ib2oCBAgQIECAAAECkwkI3E3WcMslQIAAAQIEVhcQuGtILHDXENNQBAgMJ+AHhsO1TMEECBAgQIAAAQIdBeyfO+KbmgABAgQIECBAgMBkAgJ3kzXccgkQIECAAIHVBQTuGhIL3DXENBQBAsMJ+IHhcC1TMAECBAgQIECAQEcB++eO+KYmQIAAAQIECBAgMJmAwN1kDbdcAgQIECBAYHUBgbuGxAJ3DTENRYDAcAJ+YDhcyxRMgAABAgQIECDQUcD+uSO+qQkQIECAAAECBAhMJiBwN1nDLZcAAQIECBBYXUDgriGxwF1DTEMRIDCcgB8YDtcyBRMgQIAAAQIECHQUsH/uiG9qAgQIECBAgAABApMJCNxN1nDLJUCAAAECBFYXELhrSCxw1xDTUAQIDCfgB4bDtUzBBAgQIECAAAECHQXsnzvim5oAAQIECBAgQIDAZAICd5M13HIJECBAgACB1QUE7hoSC9w1xDQUAQLDCfiB4XAtUzABAgQIECBAgEBHAfvnjvimJkCAAAECBAgQIDCZgMDdZA23XAIECBAgQGB1AYG7hsQCdw0xDUWAwHACfmA4XMsUTIAAAQIECBAg0FHA/rkjvqkJECBAgAABAgQITCYgcDdZwy2XAAECBAgQWF1A4K4hscBdQ0xDESAwnIAfGA7XMgUTIECAAAECBAh0FLB/7ohvagIECBAgQIAAAQKTCQjcTdZwyyVAgAABAgRWFxC4a0gscNcQ01AECAwn4AeGw7VMwQQIECBAgAABAh0F7J874puaAAECBAgQIECAwGQCAneTNdxyCRAgQIAAgdUFBO4aEgvcNcQ0FAECwwn4geFwLVMwAQIECBAgQIBARwH75474piZAgAABAgQIECAwmYDA3WQNt1wCBAgQIEBgdQGBu4bEAncNMQ1FgMBwAn5gOFzLFEyAAAECBAgQINBRwP65I76pCRAgQIAAAQIECEwmIHA3WcMtlwABAgQIEFhdQOCuIbHAXUNMQxEgMJyAHxgO1zIFEyBAgAABAgQIdBSwf+6Ib2oCBAgQIECAAAECkwkI3E3WcMslQIAAAQIEVhcQuGtILHDXENNQBAgMJ+AHhsO1TMEECBAgQIAAAQIdBeyfO+KbmgABAgQIECBAgMBkAgJ3kzXccgkQIECAAIHVBQTuGhIL3DXENBQBAsMJ+IHhcC1TMAECBAgQIECAQEcB++eO+KYmQIAAAQIECBAgMJmAwN1kDbdcAgQIECBAYHUBgbuGxAJ3DTENRYDAcAJ+YDhcyxRMgAABAgQIECDQUcD+uSO+qQkQIECAAAECBAhMJiBwN1nDLZcAAQIECBBYXUDgriGxwF1DTEMRIDCcgB8YDtcyBRMgQIAAAQIECHQUsH/uiG9qAgQIECBAgAABApMJCNxN1nDLJUCAAAECBFYXELhrSCxw1xDTUAQIDCfgB4bDtUzBBAgQIECAAAECxLooswAAIABJREFUHQXsnzvim5oAAQIECBAgQIDAZAICd5M13HIJECBAgACB1QUE7hoSC9w1xDQUAQLDCfiB4XAtUzABAgQIECBAgEBHAfvnjvimJkCAAAECBAgQIDCZgMDdZA23XAIECBAgQGB1AYG7hsQCdw0xDUWAwHACfmA4XMsUTIAAAQIECBAg0FHA/rkjvqkJECBAgAABAgQITCYgcDdZwy2XAAECBAgQWF1A4K4hscBdQ0xDESAwnIAfGA7XMgUTIECAAAECBAh0FLB/7ohvagIECBAgQIAAAQKTCQjcTdZwyyVAgAABAgRWFxC4a0gscNcQ01AECAwn4AeGw7VMwQQIECBAgAABAh0F7J874puaAAECBAgQIECAwGQCAneTNdxyCRAgQIAAgdUFBO4aEgvcNcQ0FAECwwn4geFwLVMwAQIECBAgQIBARwH75474piZAgAABAgQIECAwmYDA3WQNt1wCBAgQIEBgdQGBu4bEAncNMQ1FgMBwAn5gOFzLFEyAAAECBAgQINBRwP65I76pCRAgQIAAAQIECEwmIHA3WcMtlwABAgQIEFhdQOCuIbHAXUNMQxEgMJyAHxgO1zIFEyBAgAABAgQIdBSwf+6Ib2oCBAgQIECAAAECkwnc4PwxwNr9zHWAJimRAAECBAhMLiBw1/ALYPPXENNQBAgMJ+AHhsO1TMEECBAgQIAAAQIdBeyfO+KbmgABAgQIECBAgMBkAgJ3kzX8xJd74yQflOSOy3/qf39kknde6v6LJL+d5P9J8uLlP69O8vYTX5fyCKwh8KAkD7/GgV+e5LVJXpTkOUn+MMnbjhjr3ZM8Ncm/WD7zO0nunuRVe8b4kiRP2fr1709yvyRv2Xnv7pj12/V3wUuOqMtbCZyKgMBdw04I3DXENBQBAsMJ+IHhcC1TMAECBAgQIECAQEcB++eO+KYmQIAAAQIECBAgMJmAwN1kDT/R5b5vknsn+dIktzmyxt9N8n1L+OdNR37W2+cTuGmSOyf5myQ/N/jyLxO42136y5J8c5LnHxhgFbgb/Muj/NUFBO4aEgvcNcQ0FAECwwn4geFwLVMwAQIECBAgQIBARwH75474piZAgAABAgQIECAwmYDA3WQNP7HlvlOSr0zywCS3vGRtdbNWjfPTBwaGLjmdjw8mcKMkH5fk/kvg7h5LSHOwZdyg3JaBu83AD03yHXtun9t1Ergb+Zuj9qsQELhrqCxw1xDTUAQIDCfgB4bDtUzBBAgQIECAAAECHQXsnzvim5oAAQIECBAgQIDAZALOH5M1/ISW+6FJvjfJnc6pafMI2c2jJ2+284jZ3Y/W+x+5jPvWE1qrUvoLfGOSb98qQ+Du7J58U5LvuuARswJ3/b/TKjhtAYG7hv0RuGuIaSgCBIYTcGAfrmUKJkCAAAECBAgQ6Chg/9wR39QECBAgQIAAAQIEJhNw/pis4Sey3I9dHgN7uz31PCPJDyZ5SZI3JNm9hbFuKnuf5Zay+yT56D1jHBIYOhEKZVyRwO5tcNdj4O77k9zvgNvpbpLkXZP8gyRfuDzO+Z23+vD65dd/6ZzeCNxd0RfXNMMKCNw1bJ3AXUNMQxEgMJyAA/twLVMwAQIECBAgQIBARwH75474piZAgAABAgQIECAwmYDzx2QNP4Hl3jbJjyS5w04tFbR7WJLfOuKRsDdN8vnLrXa32hrvtUm+ZAntncCSlXACAgJ3+5tQOZZPTvLDSbb/DD0pyX2TvLlB7+rP4lO2xjkrGLgb4quP3NGf4wYdMEQPAYG7huoCdw0xDUWAwHACDuzDtUzBBAgQIECAAAECHQXsnzvim5oAAQIECBAgQIDAZALOH5M1vPNy3yXJY5Lca6eORyd5VJJ6JOy1vD4xyZN3AkM/muTfJHnTtQzoM9edgMDd2S2tLMu/TfIftt7y6iR3S/KKBt8EgbsGiIYYTkDgrmHLBO4aYhqKAIHhBBzYh2uZggkQIECAAAECBDoK2D93xDc1AQIECBAgQIAAgckEnD8ma3jn5e4Gb6qcxyf5xkvepFU/i/+iJE9Isnk0ZoX37prkeZ3XbPrTEBC4O78Pt0nytCTbj3mux83Wr132JXB3WUGfH1FA4K5h1wTuGmIaigCB4QQc2IdrmYIJECBAgAABAgQ6Ctg/d8Q3NQECBAgQIECAAIHJBJw/Jmt4x+W+b5K6de5Tt2p4ZpL7JPmvDep6tyT1qMp6xOzm9W1JKmj1tw3GN8TYAgJ35/fvXZM8cbnVbvPOb05Sf4Yu+xK4u6ygz48oIHDXsGsCdw0xDUWAwHACDuzDtUzBBAgQIECAAAECHQXsnzvim5oAAQIECBAgQIDAZALOH5M1vONyPzfJT23NXzfQ3TPJzzasaXeOFyw33/3ZgXPUz/TfP8mdk3z6ctvXrZbPvjzJ7yT5hSTPPvJRtbuBozsmecky7o2T3CHJFyT5p0k+Zvn1VyWpOcun5rzMo3FvtsxRN/5tz/GGJC9bavmZJP9XkrcfaPXuSZ6a5F8s76+w4/2S/FWSj0jydUnukuSWSV6a5LnLbWnnzXGTJB+Z5JOSfGyS2yapm9c2rzL5gyQvWnpQ//+semvN35Pkqw5cz4OTPOKA99Zjkf/ZEkyr2+Buv3zmtcv3o75z/zlJ/f8b/P16wNjHvmU3RLjpwVuOHSjJPq/zTHb7X3827p6kerL7uorAXQVuK8z7mcuf201f6jtetdV38DlJfi3JtfhcA6mPTC4gcNfwCyBw1xDTUAQIDCfgwD5cyxRMgAABAgQIECDQUcD+uSO+qQkQIECAAAECBAhMJuD8MVnDOy33nZI8NsmXbs1fAa+vSPLGhjVVOK5CVhWuqUfJ/m6Svz5w/FsneViSex3w/grxPDLJDxz4KNyzAncVLquQVwX8znvVfBV+qhvI3npAfZu33DTJ5y2f3Q6unTXEM5I8ZAn6XRQW2xe4q0cDl9+jth7tuz3X65N8dpLf3Cmgvh/13fg3OwG7i5Z6Xr2tA3dV41cmeeASIryotrrNsSxfc9EbL/H7LQN39Sjmxy0h2E1J91hClftKPJXAXQU6vz7JVx/YlwoEPnwJ/x7zZ+kSbfLRSQUE7ho2XuCuIaahCBAYTsCBfbiWKZgAAQIECBAgQKCjgP1zR3xTEyBAgAABAgQIEJhMwPljsoZ3Wm7dePb0JB+yNX8FZOpGrt6vGy2htO9MsrnN7tCa6sas+yZ59QUf2Be4e+8k333knN+b5FsODPm9T5Lv2AlQHbKuunmwHiX6hCRvO+cDu4GrH0zyG0n+/RlhuxrqSYvXm7fGre9EhTHvdEhxe95TYcSvXW7P2/77rGXg7kOTlP2xNdYtd/8uSYVLLwowXsvyWwbuPjDJTyw3IVYtZ4UjN3WeQuDu/ZaQYN2keOyrvq/flKS+P14E1hAQuGuoKnDXENNQBAgMJ+DAPlzLFEyAAAECBAgQINBRwP65I76pCRAgQIAAAQIECEwm4PwxWcM7LXc3cFYBtbsleUWnejbT1s/wv2gJl9UNX9uvugnrV5O8cvnFerxpPep0N5RXj6j8suVRp2ctZ3f9dTtePU53M1aF3OoRs7+y3Mj3AUk+5Yzb3s67dWwzf4X5Ksy4G0SqeX59uQGw/netuR5v+4l7Cq8w0nedE7rbDVyVVz1u9X2XseqGwXr0a71q/FpP3bb301tznVXn5lG3FeCrOutVJvWY2c2jQrdL3vc403o8bc1Xn6vXJyyPG9187ilJfm9rkPrfz9zjUH3/ka0g2uYtVWP1qzzrFsXyqEea7tZX9Ve4tMJsrUN3rQJ39efgPsuNjZv17QtHbvP0DtzVjYMVKP2aC/7cnvcdL79HXxAs7fxXlOkHFhC4a9g8gbuGmIYiQGA4AQf24VqmYAIECBAgQIAAgY4C9s8d8U1NgAABAgQIECBAYDIB54/JGt5hufVz8nq0Zv1n83rWEjj77x3q2Z6ygmBP3gnRvWy5Re4Fe4I4dWtahbgqMLcdvKsbzL4qyZ+fsZ7dwN3mbRXGevxye1rdKLb9qsfBfvFyY1w9NnPzuuhRvPuCSOfNU/2p281qTRU+3K6tHqH6k2esaTdwtXlb3er2DcsjO9++/GLNUUG8qmMToHuHJPUI2nr87Pac9bjPelTvm/bMW+P8o+WRoHfd+f16rGg9TvisUNtuOO1ag4ubxwn/0J4a67bEf5zkW3duwyuT+g5UqLLlq0Xgrkw/Pcn3bX2n67tYPs8/p9jegbvPWkKMm6BsGdcjif/Lnj+3tcYPTvLtSba/N3+Q5POT/H7LphiLwCIgcNfwqyBw1xDTUAQIDCfgwD5cyxRMgAABAgQIECDQUcD+uSO+qQkQIECAAAECBAhMJuD8MVnDOyz3f1sCZXWD1uZVt6/dL8lbOtSzmfK9ktRjJT9nq4afXR5P+icX1PVRy6Ms77D1vgqnPfGMwNe+wF0Fz+p2rh9Psgmm7U677wa++txnnBPe2p3rkHlq3goTVgDuoVtFVOiwbuLb53FW4K7e/9QDbnPbfYRpTXue4bbNLZL8x53H5f7Y0rtNoG/X8tjA3b5AYIW6vjxJuZx3W10FJOvmtH+1VcSPLoGwfUHCa/1jcK2BuxsnKcMPW25nrBDa9g2PF91uWPX2DNzV7YXlW3+HbF67tyfuM63HLNef0QrrbV71yN8KanoRaC0gcNdQVOCuIaahCBAYTsCBfbiWKZgAAQIECBAgQKCjgP1zR3xTEyBAgAABAgQIEJhMwPljsoZ3WO6+YNaDkzyiQy3bU37ucgvb5tcOeTTs9ufvlOTpW0Gl5ya5V5Ldm+rqM/sCd/W41m9J8tYLHN4tSd2mtn0z172TVIBr97XvvYeEpzbj1CNhH7OsY/NrFZSs+Xdf+/p6nsHu5yvoWAHHzeuim/t2P/9pSZ6z9Ys1d90IeNYtg8cG7nYDgcc+Gvb9klQI8JOXGuvz1cN61G6r1+6aLjtu3d5XAbQKTL7tgsF6Bu7qe162m+DcvkcKn1X+7p/7i4KalzX1+XkFBO4a9l7griGmoQgQGE7AgX24limYAAECBAgQIECgo4D9c0d8UxMgQIAAAQIECBCYTMD5Y7KGd1ju/74EeD5pa+7egbt67Opjk3zpVk2H3q62+ci+Me6S5Of2GO+7de68W+q2h6ib1iqc+IAD/D4lSQXXNreVnXdD3Vlfhd0xKlRYobv/ufOBfYG7b0tSIbC/PeB79tFLGO32SW6d5ElJ6ubDQ1+3SfK0JLdbPnBR6OrYwN1XLLehbeq5lhvqdseom9QqAPnXhy7ygve1DNy9fLmB79DH3vYM3O3O/eokd0vyigNcP3TrkcW/neSVSf7TAcHXA4b2FgI3EBC4a/iFELhriGkoAgSGE3BgH65lCiZAgAABAgQIEOgoYP/cEd/UBAgQIECAAAECBCYTcP6YrOEdlrsbjKoSjg3c1eNOK6z0VddQ/765jg1rnTVt1fOErd88K3C2G7h74XLr3Z8euJ7defatqfIIdWPe9s2BFcj61gMe77pdxm5A8qww077A3Vk37x24zKPedmwPjwnc7fu+3WMJjh5T5EcstyB+yPKhY/t+0VwtA3c1V93C9+Qkdfviay6YvGfgbt9jquvx0BVmrFv6vAicgoDAXcMuCNw1xDQUAQLDCTiwD9cyBRMgQIAAAQIECHQUsH/uiG9qAgQIECBAgAABApMJOH9M1vAOy71Vkh9P8nFbc/cO3O0+jvSZSe6Z5I1H+nxCkhdtfeas2+B2A3dPTPJ1Sf7ywPl2P7/Pr261e9yyjs2wX7jcAnfgNH/3tn1hpn039+0L3N0xyaE3pB1T0773rhm42w0dVhCtHiH80iOLfs/lu/+py+fqccOfneQ3jxznrLe3Dtxt5nnt8mjZui3xBv+M2CqkZ+Cuyti9PbB+7XeTPCXJM5L84QGPxW3UBsMQ2CsgcNfwiyFw1xDTUAQIDCfgwD5cyxRMgAABAgQIECDQUcD+uSO+qQkQIECAAAECBAhMJuD8MVnDOyx3XzCrd+Bu98a4Cok9K8nfHOnz/knuu/WZs24w2w3MPT7J1yf5qwPnOyRwt+/RvfXY3D8+cI7N294xyacn+fitz331nse9XuaxnkeW9Pdvv0mSD0pSjyf+vCT1+NvNq+UjZXdvpqug3I9dw+1pdVPeFyS57VadFdz7xWsF2PncbuCuHsl7vyRvOWD8mye5RZJ6tO+XJ7nzzmcqdFd9rz8X+169A3fvt/Tkk8+or+qvP48/neTXk/zZkTc9HkDoLQTOFRC4a/gFEbhriGkoAgSGE3BgH65lCiZAgAABAgQIEOgoYP/cEd/UBAgQIECAAAECBCYTcP6YrOEdlvuuSepGt7ttzX1s4Kz1I2XXuhnsrNDXIYG581pzyOf3Pbq3Vbv3BSSPCVwdU8eNktR3pm5GrBviPixJBeBul+T25wzUMnBXYcMXH1P0Ee+9lkfTnjX8ZQJ322OWeQUYv3Nx3/xeBVGr3n2Plz2m/7vf37OCgcfemlg3TP5AkvruX/T6tSV89/NJXpXk7Rd9wO8TuKSAwN0lAbc/LnDXENNQBAgMJ+DAPlzLFEyAAAECBAgQINBRwP65I76pCRAgQIAAAQIECEwm4PwxWcM7LLduJXv0cvPWZvqzHr162fL2BfP2hcUE7o6TXjtwV32rW+u+bLm17pbHlfd37xa4S4654W6XuPIsX5TkCUnq8cSbV93E+D17boc7hcBd1XjrJA9Lcq8jvjP16NnvSlJ/D735iM95K4FjBATujtG64L0Cdw0xDUWAwHACDuzDtUzBBAgQIECAAAECHQXsnzvim5oAAQIECBAgQIDAZALOH5M1vNNydx/helE46lrLFLj7XzfBtX6tFbirm9X+eZJHLY82PbTuNyR5eZJ/mOR9lw9d9J3aDVmed9PcbDfcbdzfJcljdsJrz0xyzyRv3GnOqQTuqqzK4tSNiNXT+s8hN97V535mCQLX42e9CLQWELhrKCpw1xDTUAQIDCfgwD5cyxRMgAABAgQIECDQUcD+uSO+qQkQIECAAAECBAhMJuD8MVnDOy33o5LUoxw34agqox5h+dON67nWwN2+QFnL0g55JOx58x3y+d1Hyl4UQLvs+o4JXO2b68ZJvnoJ223fqLb73gpD/f4SsPvN5b//OMkHJXna8qjZ+sxF671M4O7ZSaoH/+OyaI0/3+qRsttlHRqOPab/az1Sdh9nhTj/jyT1uNnPPuDGxArd1Zr/vHFvDEdA4K7hd0DgriGmoQgQGE7AgX24limYAAECBAgQIECgo4D9c0d8UxMgQIAAAQIECBCYTMD5Y7KGd1ruuyX5oSR33Zr/SUnu2/iRjocG7h6wBL025Tw+ST06869W8jkkMHfe1Id8/oOT/GSSCjfW6y+S3CnJS1da0zGBq30l1M12T9kJYdbNdT+R5BlJfi/Jf0vy12fUf2zA8JjA3cckec7Wo1Ur6PeFSf7vlSyvddg1Ane737Wq7Y5JXrJT5DH9v8rA3a5lPdL6HyT5zCSfm+QOe7DXCP9ea0997voRELhr2EuBu4aYhiJAYDgBB/bhWqZgAgQIECBAgACBjgL2zx3xTU2AAAECBAgQIEBgMgHnj8ka3nG5X5HkiVvzv355/OPzG9Z0aODu7ks4bTP1s5bHZv73hrVsD3VIYO68qQ/5fIUafyzJZ20NdN5jUy+71GMCV7tzvVOSxyb50q3fqEBX3TRWt9kd8lozcLcvvPgZe0Jnh9S55nsE7o7Trdvvqo+PWx5Bu/n02oHb46r07utFQOCuYScF7hpiGooAgeEEHNiHa5mCCRAgQIAAAQIEOgrYP3fENzUBAgQIECBAgACByQScPyZreMfl3nq50ezjt2r42SVk9WeN6jo0cLf7iNsK//3LJL9+ZB11Y9YDk9RjT39rCYs9M8lbd8Y5JDB33tSHfL5u8np0kvttDfQfk3zjnnrOm6uCe9+f5D2S/MFyq1s9Dnj3drfLBO4+IsnTk3zIUkjdxne35Va5Q1tQjwx90dabWz5S9l2XcGjVtHnVDYjfk+QGf2deUOwHJvnhJG9bHoX7miQ/laTV932NwN0Ij5S9bZKPS/KPk3z4EjT9wQO/OJXbqUcZV8hu8zrVRwYfuCRvO1EBgbuGjRG4a4hpKAIEhhNwYB+uZQomQIAAAQIECBDoKGD/3BHf1AQIECBAgAABAgQmE3D+mKzhHZdbPy+v4Fjdwrb9quBLhcLe3KC2QwN3+x5x+6gkD1nCUYeU8i5JHpPkXltvrkDWN+15DOohgbnz5jz08xUArEDX5lWBuXoU6isOWdDynnoMbYXh3nn5/xVG/Owk9VjV7ddlAnefthOu+5UkX7wEFw8ptb5LFSz8rq03twzc7Rv/BcstiH9ySIFJaoz7JPmBrfcfu86LpmoduNt38+BZtz8e0//Wj5Q9dLyz/Cr0++Kt3xS4u+ib5vevRUDg7lrUzviMwF1DTEMRIDCcgAP7cC1TMAECBAgQIECAQEcB++eO+KYmQIAAAQIECBAgMJmA88dkDe+83Ar0fEeSr9mpo0J3FR56wyXqu2mSz0vy4CT1uNHNq/7/I3bGrZ/d/9sk/2Hr1+uWunvv3Jp2XjkVZKsw1SaYVre0fVGSuuFu93VoYO6s+Q79/L5bBI8JNL7ncrvdXbcKeVqSr0zypp3ijglc7a7rc5LU7YabV4X5ynP3Fr2zPOqGvJ9MUjedbV4tA3c15j9Zgoe32pqjwpQV8qsb6y561e19FS69w9Yb67tf3/O/vujDB/5+68DdXZaaN9/pKqP+7Dwsyd9eov+HBuR2v1M15R33PMp394bEY4Olu/XUo66/LslfHujubQQOERC4O0TpwPcI3B0I5W0ECFyXAg7s12VbLYoAAQIECBAgQGAlAfvnlWANS4AAAQIECBAgQIDA/0/A+cOX4qoF3j/JE5J81s7EL1uCPc898hGodavdP09y/yT/bM9i9gXu6m37wmm/luRr99zmtjvshy2PHN0OU/2n5fG4b9xTw6GBubN6cejn9wUJa8yHLkHHt5zT7Aos/rskddPf5lUhwnvuhOM2v3eZwN3HLDfcbQe7ap6nHvDI1n+0hAK3H01cNf1uki9I8soz1rgbTqvHitajc896lce3JqlHyW571M16T74gdFfr+vYk/3rrsxXorEfU/kbDP3CtAnf1vfnE5c/ldlj1vJqP6X/rwN2+m/gOfTz1+yx/drf//rnou9CwZYaaSEDgrmGzBe4aYhqKAIHhBBzYh2uZggkQIECAAAECBDoK2D93xDc1AQIECBAgQIAAgckEnD8ma/iJLLdu/3psknp86e6rglM/tIS8/viMYNPNk/zDJHVT2j2SbN9Ctj3ejyZ5YJLXnbHu3Vvq6m0VMnp4krrZbfcxt2fdonfR7XiHBubOas8xn993S12N+xPLbWUVSLvBn/slfFi3mG0/Hrc+c97teMcErnbX9b5JqjefuvUbZVi9quDiW/dAvNdyA2HdMnfLM6D23Ya2eWsF5b5763MV0Kpw5XmPiN13S10NUY8OrtsR/2injsqE3H4Jjt555/eOuR3v0D+mlwnc3ShJPVr5w5N8WZK61XA7AFk1nPeY5WP63zpwV7XtPvq4fu0Zi/1vJXn7Gb35tp2/d16y/B3ymkPRvY/AgQICdwdCHfI2gbtDlLyHAIHrVcCB/XrtrHURIECAAAECBAisIWD/vIaqMQkQIECAAAECBAgQ2Cfg/OF70UugbpqqG8S+/IICXrr1ONN3THK7cwJXm6FetYTmfuqC2/JuvNxg9ug9NdTjbZ+X5LeXx2lWqO8z94T76ha4ul2vHi+7+9jNzbDHBOb2cRz7+XrU6o/sPM50M+7Lk9Qtgv8jyU2Wm80+Zc+kz1luaPt/z+jPMYGr3SEqO3GfxWz396p3v7p1U13NUzcX1q1426+6EbECkZ+09Yt1S9svnVHv7mNs623V43oU7d8kefFyK93u415rzLrRbl+o80XL5+o7UGG1ChBu33q4KaU+XzfllXnL127gruXYF90Yd0z/1wjc7buBcPs7Xt+hTSDyA5J87BKG3DaqvtXtdhVG3Q2htrQ01pwCAncN+y5w1xDTUAQIDCfgwD5cyxRMgAABAgQIECDQUcD+uSO+qQkQIECAAAECBAhMJuD8MVnDT2y5dctWPQ62btL66Aa1VVjrMUmetOd2urOGr9BdhW6qht0bvi4qqQI737w8ivNt57z52MDc7lDX8vnzbhG8aF0Vtrtvklef88ZjAlf7hqnHglbg8usuKmbP7/9wkm9ZbmbbfgTuvZeb8/YNue8Rwtvv+7Hlxrvq6e6rwlrft4Q9jy23xq2w3Z8f+8ED3r9W4O5nktSNgHXr4FmvY/q/RuCu6qqbDiss+68OsNp9S4Ut6xHK9Rjj8/7sXsPQPkLg7wQE7hp+EQTuGmIaigCB4QQc2IdrmYIJECBAgAABAgQ6Ctg/d8Q3NQECBAgQIECAAIHJBJw/Jmv4iS73ZstNZV+TZPdRnIeUXI+SrMefvjDJWw75wM57No8CrUea1qM1D3nVnA9JUjfGXXQ71rUE5rZruNbPV6jtK5dQ21mP3d2ep0JIj1xuntt9nO6uyTGBq7M8q+8Vdiz3sx4Tu/3ZZy+30NXNcvXI0N1b675/CYrt+w5Ujz99Cc7ts6jvTjn/6RnF1qN6/8+l3kNqPfSWxUO+a2e9p3Xgrm4N/Pbl0az7Huu7Xccx/V8rcFf11E13dUtm3TJ5yHe8PlOBwvqeH/Jn9zL98dm5BQTuGvZf4K4hpqEIEBhOwIF9uJYpmAABAgQIECBAoKOA/XNHfFMTIECAAAECBAgQmEzA+WOyhg+w3HdL8nHLIyA/MskHJ7nNVt0Vkqmbtyoc9BvLf7+x0brqxr26Ca2CXPUo0Xo062bumvP3k1TY6+eTVKCqQl+HvK41MLcZ+7Kfr+Ddxye5S5KQ4DppAAAgAElEQVQPT1Kum9v86pG9r0zy9CS/vPX43ovWdUzg6qKx3ivJZy+PZL39jnk98vUFSSpst2v+gcvjQDePcf2DJF+Y5BXnTFj9/Yplru3H1NZtfne74LM1bH0/69Gx9XjhD9161G3djFePH67vZwW6fu0aw58XWW3//mUCd5vH6db3uh6nW/8pg0O/08f0f83A3cajwpv1PbjT0pPtR0/X96a+G/Vn9+eSvOaIdR7TD+8lsC0gcNfw+yBw1xDTUAQIDCfgwD5cyxRMgAABAgQIECDQUcD+uSO+qQkQIECAAAECBAhMJuD8MVnDLZcAAQIECBBYXUDgriGxwF1DTEMRIDCcgAP7cC1TMAECBAgQIECAQEcB++eO+KYmQIAAAQIECBAgMJmA88dkDbdcAgQIECBAYHUBgbuGxAJ3DTENRYDAcAIO7MO1TMEECBAgQIAAAQIdBeyfO+KbmgABAgQIECBAgMBkAs4fkzXccgkQIECAAIHVBQTuGhIL3DXENBQBAsMJOLAP1zIFEyBAgAABAgQIdBSwf+6Ib2oCBAgQIECAAAECkwk4f0zWcMslQIAAAQIEVhcQuGtILHDXENNQBAgMJ+DAPlzLFEyAAAECBAgQINBRwP65I76pCRAgQIAAAQIECEwm4PwxWcMtlwABAgQIEFhdQOCuIbHAXUNMQxEgMJyAA/twLVMwAQIECBAgQIBARwH75474piZAgAABAgQIECAwmYDzx2QNt1wCBAgQIEBgdQGBu4bEAncNMQ1FgMBwAg7sw7VMwQQIECBAgAABAh0F7J874puaAAECBAgQIECAwGQCzh+TNdxyCRAgQIAAgdUFBO4aEgvcNcQ0FAECwwk4sA/XMgUTIECAAAECBAh0FLB/7ohvagIECBAgQIAAAQKTCTh/TNZwyyVAgAABAgRWFxC4a0gscNcQ01AECAwn4MA+XMsUTIAAAQIECBAg0FHA/rkjvqkJECBAgAABAgQITCbg/DFZwy2XAAECBAgQWF1A4K4hscBdQ0xDESAwnIAD+3AtUzABAgQIECBAgEBHAfvnjvimJkCAAAECBAgQIDCZgPPHZA23XAIECBAgQGB1AYG7hsQCdw0xDUWAwHACDuzDtUzBBAgQIECAAAECHQXsnzvim5oAAQIECBAgQIDAZALOH5M13HIJECBAgACB1QUE7hoSC9w1xDQUAQLDCTiwD9cyBRMgQIAAAQIECHQUsH/uiG9qAgQIECBAgAABApMJOH9M1nDLJUCAAAECBFYXELhrSCxw1xDTUAQIDCfgwD5cyxRMgAABAgQIECDQUcD+uSO+qQkQIECAAAECBAhMJuD8MVnDLZcAAQIECBBYXUDgriGxwF1DTEMRIDCcgAP7cC1TMAECBAgQIECAQEcB++eO+KYmQIAAAQIECBAgMJmA88dkDbdcAgQIECBAYHUBgbuGxAJ3DTENRYDAcAIO7MO1TMEECBAgQIAAAQIdBeyfO+KbmgABAgQIECBAgMBkAs4fkzXccgkQIECAAIHVBQTuGhIL3DXENBQBAsMJOLAP1zIFEyBAgAABAgQIdBSwf+6Ib2oCBAgQIECAAAECkwk4f0zWcMslQIAAAQIEVhcQuGtILHDXENNQBAgMJ+DAPlzLFEyAAAECBAgQINBRwP65I76pCRAgQIAAAQIECEwm4PwxWcMtlwABAgQIEFhdQOCuIbHAXUNMQxEgMJyAA/twLVMwAQIECBAgQIBARwH75474piZAgAABAgQIECAwmYDzx2QNt1wCBAgQIEBgdQGBu4bEAncNMQ1FgMBwAg7sw7VMwQQIECBAgAABAh0F7J874puaAAECBAgQIECAwGQCzh+TNdxyCRAgQIAAgdUFBO4aEgvcNcQ0FAECwwk4sA/XMgUTIECAAAECBAh0FLB/7ohvagIECBAgQIAAAQKTCTh/TNZwyyVAgAABAgRWFxC4a0gscNcQ01AECAwn4MA+XMsUTIAAAQIECBAg0FHA/rkjvqkJECBAgAABAgQITCbg/DFZwy2XAAECBAgQWF1A4K4hscBdQ0xDESAwnIAD+3AtUzABAgQIECBAgEBHAfvnjvimJkCAAAECBAgQIDCZgPPHZA23XAIECBAgQGB1AYG7hsQCdw0xDUWAwHACDuzDtUzBBAgQIECAAAECHQXsnzvim5oAAQIECBAgQIDAZALOH5M13HIJECBAgACB1QUE7hoSC9w1xDQUAQLDCTiwD9cyBRMgQIAAAQIECHQUsH/uiG9qAgQIECBAgAABApMJOH9M1nDLJUCAAAECBFYXELhrSCxw1xDTUAQIDCfgwD5cyxRMgAABAgQIECDQUcD+uSO+qQkQIECAAAECBAhMJuD8MVnDLZcAAQIECBBYXUDgriGxwF1DTEMRIDCcgAP7cC1TMAECBAgQIECAQEcB++eO+KYmQIAAAQIECBAgMJmA88dkDbdcAgQIECBAYHUBgbuGxAJ3DTENRYDAcAIO7MO1TMEECBAgQIAAAQIdBeyfO+KbmgABAgQIECBAgMBkAs4fkzXccgkQIECAAIHVBQTuGhIL3DXENBQBAsMJOLAP1zIFEyBAgAABAgQIdBSwf+6Ib2oCBAgQIECAAAECkwk4f0zWcMslQIAAAQInIvBRSX7zRGppXYbAXUNRgbuGmIYiQGA4AQf24VqmYAIECBAgQIAAgY4C9s8d8U1NgAABAgQIECBAYDIB54/JGm65BAgQIEDgRAS+Icm/TPLQJL94IjW1KkPgrpVkEoG7hpiGIkBgOAEH9uFapmACBAgQIECAAIGOAvbPHfFNTYAAAQIECBAgQGAyAeePyRpuuQQIECBA4EQEbpbkj5K8R5Jfuc6CdwJ3Db9kAncNMQ1FgMBwAg7sw7VMwQQIECBAgAABAh0F7J874puaAAECBAgQIECAwGQCzh+TNdxyCRAgQIDACQncP8mjt+p5yRK8e+4J1XgtpQjcXYvaGZ8RuGuIaSgCBIYTcGAfrmUKJkCAAAECBAgQ6Chg/9wR39QECBAgQIAAAQIEJhNw/pis4ZZLgAABAgROSKBuufvTJLfYqWn04J3AXcMvmcBdQ0xDESAwnIAD+3AtUzABAgQIECBAgEBHAfvnjvimJkCAAAECBAgQIDCZgPPHZA23XAIECBAgcGICD0jyqDNqevFy493zTqzmi8oRuLtI6IjfF7g7AstbCRC47gQc2K+7lloQAQIECBAgQIDAigL2zyviGpoAAQIECBAgQIAAgRsIOH/4QhAgQIAAAQI9BW6e5DVJ3v2cIkYL3gncNfxGCdw1xDQUAQLDCTiwD9cyBRMgQIAAAQIECHQUsH/uiG9qAgQIECBAgAABApMJOH9M1nDLJUCAAAECJyjwLUkeeUBdFbx7SJLnH/Denm8RuGuoL3DXENNQBAgMJ+DAPlzLFEyAAAECBAgQINBRwP65I76pCRAgQIAAAQIECEwm4PwxWcMtlwABAgQInKBA3XL3uiS3OLC2X14eNXuqwTuBuwMbecjbBO4OUfIeAgSuVwEH9uu1s9ZFgAABAgQIECCwhoD98xqqxiRAgAABAgQIECBAYJ+A84fvBQECBAgQIHAKAg9M8ogjC6kb7x6W5LlHfm7ttwvcNRQWuGuIaSgCBIYTcGAfrmUKJkCAAAECBAgQ6Chg/9wR39QECBAgQIAAAQIEJhNw/pis4ZZLgAABAgROVODYW+62l/FLy413LziRtQncNWyEwF1DTEMRIDCcgAP7cC1TMAECBAgQIECAQEcB++eO+KYmQIAAAQIECBAgMJmA88dkDbdcAgQIECBwwgIPXm6su9YSTyV4J3B3rR3c8zmBu4aYhiJAYDgBB/bhWqZgAgQIECBAgACBjgL2zx3xTU2AAAECBAgQIEBgMgHnj8kabrkECBAgQOCEBeqWu9cnqf++zOtFy413L7zMIJf4rMDdJfB2Pypw1xDTUAQIDCfgwD5cyxRMgAABAgQIECDQUcD+uSO+qQkQIECAAAECBAhMJuD8MVnDLZcAAQIECJy4wMOS1E13LV69gncCdy26t4whcNcQ01AECAwn4MA+XMsUTIAAAQIECBAg0FHA/rkjvqkJECBAgAABAgQITCbg/DFZwy2XAAECBAicuMAtkryuwS1328t8cZIHJKn/voqXwF1DZYG7hpiGIkBgOAEH9uFapmACBAgQIECAAIGOAvbPHfFNTYAAAQIECBAgQGAyAeePyRpuuQQIECBAYACBRyR54Ap11iNmH3QFwTuBu4bNE7hriGkoAgSGE3BgH65lCiZAgAABAgQIEOgoYP/cEd/UBAgQIECAAAECBCYTcP6YrOGWS4AAAQIEBhBY45a77WWvHbwTuGv4JRO4a4hpKAIEhhMY7cA+HLCCCRAgQIAAAQIECBAgQIAAAQIECBAgQIAAAQIECBAgQIAAgYMFnp/kISvceCdwd3ALLn6jwN3FRt5BgMD1KyBwd/321soIECBAgAABAgQIECBAgAABAgQIECBAgAABAgQIECBAgMCoAi9I8uCGwTuBu4bfBIG7hpiGIkBgOAGBu+FapmACBAgQIECAAAECBAgQIECAAAECBAgQIECAAAECBAgQIHDdCzw7ySMF7k6zzwJ3p9kXVREgcDUCAndX42wWAgQIECBAgAABAgQIECBAgAABAgQIECBAgAABAgQIECBA4GKBZyZ5WJKXXfzWo97hhrujuM5/s8BdQ0xDESAwnMBogTt/Zw/3FVMwAQIECBAgQOC6ErB/vq7aaTEECBAgQIAAAQIETlrA+eOk26M4AgQIECAwpcAtkrwuyc1XWv0vJHlIkt9YaXyBu4awwhsNMQ1FgMBwAg7sw7VMwQQIECBAgAABAh0F7J874puaAAECBAgQIECAwGQCzh+TNdxyCRAgQIDAAAJ169yDV6jzvyzjrhW025QscNeweQJ3DTENRYDAcAIO7MO1TMEECBAgQIAAAQIdBeyfO+KbmgABAgQIECBAgMBkAs4fkzXccgkQIECAwIkLrHG73bOSPGjFG+12SQXuGn7JBO4aYhqKAIHhBBzYh2uZggkQIECAAAECBDoK2D93xDc1AQIECBAgQIAAgckEnD8ma7jlEiBAgACBExeoR70+tFGNz17Gemmj8Q4dRuDuUKkD3idwdwCStxAgcN0KOLBft621MAIECBAgQIAAgRUE7J9XQDUkAQIECBAgQIAAAQJ7BZw/fDEIECBAgACBUxG4eZLXJalb7i7zek6SCu5dddBuU7PA3WW6t/NZgbuGmIYiQGA4AQf24VqmYAIECBAgQIAAgY4C9s8d8U1NgAABAgQIECBAYDIB54/JGm65BAgQIEDghAUenORhl6jvF5PUGL2CdpvSBe4u0cTdjwrcNcQ0FAECwwk4sA/XMgUTIECAAAECBAh0FLB/7ohvagIECBAgQIAAAQKTCTh/TNZwyyVAgAABAicqcJnb7Z6b5EEnELTb0ArcNfySCdw1xDQUAQLDCTiwD9cyBRMgQIAAAQIECHQUsH/uiG9qAgQIECBAgAABApMJOH9M1nDLJUCAAAECJyrwwCSPOLK25yV5aJIXH/m5td8ucNdQWOCuIaahCBAYTsCBfbiWKZgAAQIECBAgQKCjgP1zR3xTEyBAgAABAgQIEJhMwPljsoZbLgECBAgQOEGBY2+3e36Sh5xg0G5DK3DX8EsmcNcQ01AECAwn4MA+XMsUTIAAAQIECBAg0FHA/rkjvqkJECBAgAABAgQITCbg/DFZwy2XAAECBAicoMA3J/nWA+p6QZIHn3DQbrMEgbsDmnnoWwTuDpXyPgIErkcBB/brsavWRIAAAQIECBAgsJaA/fNassYlQIAAAQIECBAgQGBXwPnDd4IAAQIECBDoKVC3270mybufU0Q9OvZhSX65Z6FHzC1wdwTWRW8VuLtIyO8TIHA9CziwX8/dtTYCBAgQIECAAIHWAvbPrUWNR4AAAQIECBAgQIDAWQLOH74bBAgQIECAQE+BByR51BkFvDhJ/X7990gvgbuG3RK4a4hpKAIEhhNwYB+uZQomQIAAAQIECBDoKGD/3BHf1AQIECBAgAABAgQmE3D+mKzhlkuAAAECBE5I4GZJ/jTJLXZq+qUkD0nywhOq9ZhSBO6O0brgvQJ3DTENRYDAcAIO7MO1TMEECBAgQIAAAQIdBeyfO+KbmgABAgQIECBAgMBkAs4fkzXccgkQIECAwAkJ3D/Jo7fqqUfGVtDuBSdU47WUInB3LWpnfEbgriGmoQgQGE7AgX24limYAAECBAgQIECgo4D9c0d8UxMgQIAAAQIECBCYTMD5Y7KGWy4BAgQIEDgRgbrd7o+SvMfyyNgK2j3/RGq7bBkCd5cV3Pq8wF1DTEMRIDCcgAP7cC1TMAECBAgQIECAQEcB++eO+KYmQIAAAQIECBAgMJmA88dkDbdcAgQIECBwIgLfkOQuy412zzuRmlqVIXDXSjKJwF1DTEMRIDCcgAP7cC1TMAECBAgQIECAQEcB++eO+KYmQIAAAQIECBAgMJmA88dkDbdcAgQIECBwIgK3T/LyE6mldRkCdw1FBe4aYhqKAIHhBBzYh2uZggkQIECAAAECBDoK2D93xDc1AQIECBAgQIAAgckEnD8ma7jlEiBAgAABAqsLCNw1JBa4a4hpKAIEhhNwYB+uZQomQIAAAQIECBDoKGD/3BHf1AQIECBAgAABAgQmE3D+mKzhlkuAAAECBAisLiBw15BY4K4hpqEIEBhOwIF9uJYpmAABAgQIECBAoKOA/XNHfFMTIECAAAECBAgQmEzA+WOyhlsuAQIECBAgsLqAwF1DYoG7hpiGIkBgOAEH9uFapmACBAgQIECAAIGOAvbPHfFNTYAAAQIECBAgQGAyAeePyRpuuQQIECBAgMDqAgJ3DYkF7hpiGooAgeEEHNiHa5mCCRAgQIAAAQIEOgrYP3fENzUBAgQIECBAgACByQScPyZruOUSIECAAAECqwsI3DUkFrhriGkoAgSGE3BgH65lCiZAgAABAgQIEOgoYP/cEd/UBAgQIECAAAECBCYTcP6YrOGWS4AAAQIECKwuIHDXkFjgriGmoQgQGE7AgX24limYAAECBAgQIECgo4D9c0d8UxMgQIAAAQIECBCYTMD5Y7KGWy4BAgQIECCwuoDAXUNigbuGmIYiQGA4AQf24VqmYAIECBAgQIAAgY4C9s8d8U1NgAABAgQIECBAYDIB54/JGm65BAgQIECAwOoCAncNiQXuGmIaigCB4QQc2IdrmYIJECBAgAABAgQ6Ctg/d8Q3NQECBAgQIECAAIHJBJw/Jmu45RIgQIAAAQKrCwjcNSQWuGuIaSgCBIYTcGAfrmUKJkCAAAECBAgQ6Chg/9wR39QECBAgQIAAAQIEJhNw/pis4ZZLgAABAgQIrC4gcNeQWOCuIaahCBAYTsCBfbiWKZgAAQIECBAgQKCjgP1zR3xTEyBAgAABAgQIEJhMwPljsoZbLgECBAgQILC6gMBdQ2KBu4aYhiJAYDgBB/bhWqZgAgQIECBAgACBjgL2zx3xTU2AAAECBAgQIEBgMgHnj8kabrkECBAgQIDA6gICdw2JBe4aYhqKAIHhBBzYh2uZggkQIECAAAECBDoK2D93xDc1AQIECBAgQIAAgckEnD8ma7jlEiBAgAABAqsLCNw1JBa4a4hpKAIEhhNwYB+uZQomQIAAAQIECBDoKGD/3BHf1AQIECBAgAABAgQmE3D+mKzhlkuAAAECBAisLiBw15BY4K4hpqEIEBhOwIF9uJYpmAABAgQIECBAoKOA/XNHfFMTIECAAAECBAgQmEzA+WOyhlsuAQIECBAgsLqAwF1DYoG7hpiGIkBgOAEH9uFapmACBAgQIECAAIGOAvbPHfFNTYAAAQIECBAgQGAyAeePyRpuuQQIECBAgMDqAgJ3DYkF7hpiGooAgeEEHNiHa5mCCRAgQIAAAQIEOgrYP3fENzUBAgQIECBAgACByQScPyZruOUSIECAAAECqwsI3DUkFrhriGkoAgSGE3BgH65lCiZAgAABAgQIEOgoYP/cEd/UBAgQIECAAAECBCYTcP6YrOGWS4AAAQIECKwuIHDXkFjgriGmoQgQGE7AgX24limYAAECBAgQIECgo4D9c0d8UxMgQIAAAQIECBCYTMD5Y7KGWy4BAgQIECCwuoDAXUNigbuGmIYiQGA4AQf24VqmYAIECBAgQIAAgY4C9s8d8U1NgAABAgQIECBAYDIB54/JGm65BAgQIECAwOoCAncNiQXuGmIaigCB4QQc2IdrmYIJECBAgAABAgQ6Ctg/d8Q3NQECBAgQIECAAIHJBJw/Jmu45RIgQIAAAQKrCwjcNSQWuGuIaSgCBIYTcGAfrmUKJkCAAAECBAgQ6Chg/9wR39QECBAgQIAAAQIEJhNw/pis4ZZLgAABAgQIrC4gcNeQWOCuIaahCBAYTsCBfbiWKZgAAQIECBAgQKCjgP1zR3xTEyBAgAABAgQIEJhMwPljsoZbLgECBAgQILC6gMBdQ2KBu4aYhiJAYDgBB/bhWqZgAgQIECBAgACBjgL2zx3xTU2AAAECBAgQIEBgMgHnj8kabrkECBAgQIDA6gICdw2JBe4aYhqKAIHhBBzYh2uZggkQIECAAAECBDoK2D93xDc1AQIECBAgQIAAgckEnD8ma7jlEiBAgAABAqsLCNw1JBa4a4hpKAIEhhNwYB+uZQomQIAAAQIECBDoKGD/3BHf1AQIECBAgAABAgQmE3D+mKzhlkuAAAECBAisLiBw15BY4K4hpqEIEBhOwIF9uJYpmAABAgQIECBAoKOA/XNHfFMTIECAAAECBAgQmEzA+WOyhlsuAQIECBAgsLqAwF1DYoG7hpiGIkBgOAEH9uFapmACBAgQIECAAIGOAvbPHfFNTYAAAQIECBAgQGAyAeePyRpuuQQIECBAgMDqAgJ3DYkF7hpiGooAgeEEHNiHa5mCCRAgQIAAAQIEOgrYP3fENzUBAgQIECBAgACByQScPyZruOUSIECAAAECqwsI3DUkFrhriGkoAgSGE3BgH65lCiZAgAABAgQIEOgoYP/cEd/UBAgQIECAAAECBCYTcP6YrOGWS4AAAQIECKwuIHDXkFjgriGmoQgQGE7AgX24limYAAECBAgQIECgo4D9c0d8UxMgQIAAAQIECBCYTMD5Y7KGWy4BAgQIECCwuoDAXUNigbuGmIYiQGA4AQf24VqmYAIECBAgQIAAgY4C9s8d8U1NgAABAgQIECBAYDIB54/JGm65BAgQIECAwOoCAncNiQXuGmIaigCB4QQc2IdrmYIJECBAgAABAgQ6Ctg/d8Q3NQECBAgQIECAAIHJBJw/Jmu45RIgQIAAAQKrCwjcNSQWuGuIaSgCBIYTcGAfrmUKJkCAAAECBAgQ6Chg/9wR39QECBAgQIAAAQIEJhNw/pis4ZZLgAABAgQIrC4gcNeQWOCuIaahCBAYTsCBfbiWKZgAAQIECBAgQKCjgP1zR3xTEyBAgAABAgQIEJhMwPljsoZbLgECBAgQILC6gMBdQ2KBu4aYhiJAYDgBB/bhWqZgAgQIECBAgACBjgL2zx3xTU2AAAECBAgQIEBgMgHnj8kabrkECBAgQIDA6gICdw2JBe4aYhqKAIHhBBzYh2uZggkQIECAAAECBDoK2D93xDc1AQIECBAgQIAAgckEnD8ma7jlEiBAgAABAqsLCNw1JBa4a4hpKAIEhhNwYB+uZQomQIAAAQIECBDoKGD/3BHf1AQIECBAgAABAgQmE3D+mKzhlkuAAAECBAisLiBw15BY4K4hpqEIEBhOwIF9uJYpmAABAgQIECBAoKOA/XNHfFMTIECAAAECBAgQmEzA+WOyhlsuAQIECBAgsLqAwF1DYoG7hpiGIkBgOAEH9uFapmACBAgQIECAAIGOAvbPHfFNTYAAAQIECBAgQGAyAeePyRpuuQQIECBAgMDqAgJ3DYkF7hpiGooAgeEEHNiHa5mCCRAgQIAAAQIEOgrYP3fENzUBAgQIECBAgACByQScPyZruOUSIECAAAECqwsI3DUkFrhriGkoAgSGE3BgH65lCiZAgAABAgQIEOgoYP/cEd/UBAgQIECAAAECBCYTcP6YrOGWS4AAAQIECKwuIHDXkFjgriGmoQgQGE7AgX24limYAAECBAgQIECgo4D9c0d8UxMgQIAAAQIECBCYTMD5Y7KGWy4BAgQIECCwuoDAXUNigbuGmIYiQGA4AQf24VqmYAIECBAgQIAAgY4C9s8d8U1NgAABAgQIECBAYDIB54/JGm65BAgQIECAwOoCAncNiQXuGmIaigCB4QQc2IdrmYIJECBAgAABAgQ6Ctg/d8Q3NQECBAgQIECAAIHJBJw/Jmu45RIgQIAAAQKrCwjcNSQWuGuIaSgCBIYTcGAfrmUKJkCAAAECBAgQ6Chg/9wR39QECBAgQIAAAQIEJhNw/pis4ZZLgAABAgQIrC4gcNeQWOCuIaahCBAYTsCBfbiWKZgAAQIECBAgQKCjgP1zR3xTEyBAgAABAgQIEJhMwPljsoZbLgECBAgQILC6gMBdQ2KBu4aYhiJAYDgBB/bhWqZgAgQIECBAgACBjgL2zx3xTU2AAAECBAgQIEBgMgHnj8kabrkECBAgQIDA6gICdw2JBe4aYhqKAIHhBBzYh2uZggkQIECAAAECBDoK2D93xDc1AQIECBAgQIAAgckEnD8ma7jlEiBAgAABAqsLCNw1JBa4a4hpKAIEhhNwYB+uZQomQIAAAQIECBDoKGD/3BHf1AQIECBAgAABAgQmE3D+mKzhlkuAAAECBAisLiBw15BY4K4hpqEIEBhOwIF9uJYpmAABAgQIECBAoKOA/XNHfFMTIECAAAECBAgQmEzA+WOyhlsuAQIECBAgsLqAwF1DYqgAZ0AAACAASURBVIG7hpiGIkBgOAEH9uFapmACBAgQIECAAIGOAvbPHfFNTYAAAQIECBAgQGAyAeePyRpuuQQIECBAgMDqAgJ3DYkF7hpiGooAgeEEHNiHa5mCCRAgQIAAAQIEOgrYP3fENzUBAgQIECBAgACByQScPyZruOUSIECAAAECqwsI3DUkFrhriGkoAgSGE3BgH65lCiZAgAABAgQIEOgoYP/cEd/UBAgQIECAAAECBCYTcP6YrOGWS4AAAQIECKwuIHDXkFjgriGmoQgQGE7AgX24limYAAECBAgQIECgo4D9c0d8UxMgQIAAAQIECBCYTMD5Y7KGWy4BAgQIECCwuoDAXUNigbuGmIYiQGA4AQf24VqmYAIECBAgQIAAgY4C9s8d8U1NgAABAgQIECBAYDIB54/JGm65BAgQIECAwOoCAncNiQXuGmIaigCB4QQc2IdrmYIJECBAgAABAgQ6Ctg/d8Q3NQECBAgQIECAAIHJBJw/Jmu45RIgQIAAAQKrCwjcNSQWuGuIaSgCBIYTcGAfrmUKJkCAAAECBAgQ6Chg/9wR39QECBAgQIAAAQIEJhNw/pis4ZZLgAABAgQIrC4gcNeQWOCuIaahCBAYTsCBfbiWKZgAAQIECBAgQKCjgP1zR3xTEyBAgAABAgQIEJhMwPljsoZbLgECBAgQILC6gMBdQ2KBu4aYhiJAYDgBB/bhWqZgAgQIECBAgACBjgL2zx3xTU2AAAECBAgQIEBgMgHnj8kabrkECBAgQIDA6gICdw2JBe4aYhqKAIHhBBzYh2uZggkQIECAAAECBDoK2D93xDc1AQIECBAgQIAAgckEnD8ma7jlEiBAgAABAqsLCNw1JBa4a4hpKAIEhhNwYB+uZQomQIAAAQIECBDoKGD/3BHf1AQIECBAgAABAgQmE3D+mKzhlkuAAAECBAisLiBw15BY4K4hpqEIEBhOwIF9uJYpmAABAgQIECBAoKOA/XNHfFMTIECAAAECBAgQmEzA+WOyhlsuAQIECBAgsLqAwF1DYoG7hpiGIkBgOAEH9uFapmACBAgQIECAAIGOAvbPHfFNTYAAAQIECBAgQGAyAeePyRpuuQQIECBAgMDqAgJ3DYkF7hpiGooAgeEEHNiHa5mCCRAgQIAAAQIEOgrYP3fENzUBAgQIECBAgACByQScPyZruOUSIECAAAECqwsI3DUkFrhriGkoAgSGE3BgH65lCiZAgAABAgQIEOgoYP/cEd/UBAgQIECAAAECBCYTcP6YrOGWS4AAAQIECKwuIHDXkFjgriGmoQgQGE7AgX24limYAAECBAgQIECgo4D9c0d8UxMgQIAAAQIECBCYTMD5Y7KGWy4BAgQIECCwuoDAXUNigbuGmIYiQGA4AQf24VqmYAIECBAgQIAAgY4C9s8d8U1NgAABAgQIECBAYDIB54/JGm65BAgQIECAwOoCAncNiQXuGmIaigCB4QQc2IdrmYIJECBAgAABAgQ6Ctg/d8Q3NQECBAgQIECAAIHJBJw/Jmu45RIgQIAAAQKrCwjcNSQWuGuIaSgCBIYTcGAfrmUKJkCAAAECBAgQ6Chg/9wR39QECBAgQIAAAQIEJhNw/pis4ZZLgAABAgQIrC4gcNeQWOCuIaahCBAYTsCBfbiWKZgAAQIECBAgQKCjgP1zR3xTEyBAgAABAgQIEJhMwPljsoZbLgECBAgQILC6gMBdQ2KBu4aYhiJAYDgBB/bhWqZgAgQIECBAgACBjgL2zx3xTU2AAAECBAgQIEBgMgHnj8kabrkECBAgQIDA6gICdw2JBe4aYhqKAIHhBBzYh2uZggkQIECAAAECBDoK2D93xDc1AQIECBAgQIAAgckEnD8ma7jlEiBAgAABAqsLCNw1JBa4a4hpKAIEhhNwYB+uZQomQIAAAQIECBDoKGD/3BHf1AQIECBAgAABAgQmE3D+mKzhlkuAAAECBAisLiBw15BY4K4hpqEIEBhOwIF9uJYpmAABAgQIECBAoKOA/XNHfFMTIECAAAECBAgQmEzA+WOyhlsuAQIECBAgsLqAwF1DYoG7hpiGIkBgOAEH9uFapmACBAgQIECAAIGOAvbPHfFNTYAAAQIECBAgQGAyAeePyRpuuQQIECBAgMDqAgJ3DYkF7hpiGooAgeEEHNiHa5mCCRAgQIAAAQIEOgrYP3fENzUBAgQIECBAgACByQScPyZruOUSIECAAAECqwsI3DUkFrhriGkoAgSGE3BgH65lCiZAgAABAgQIEOgoYP/cEd/UBAgQIECAAAECBCYTcP6YrOGWS4AAAQIECKwuIHDXkFjgriGmoQgQGE7AgX24limYAAECBAgQIECgo4D9c0d8UxMgQIAAAQIECBCYTMD5Y7KGWy4BAgQIECCwuoDAXUNigbuGmIYiQGA4AQf24VqmYAIECBAgQIAAgY4C9s8d8U1NgAABAgQIECBAYDIB54/JGm65BAgQIECAwOoCAncNiQXuGmIaigCB4QQc2IdrmYIJECBAgAABAgQ6Ctg/d8Q3NQECBAgQIECAAIHJBJw/Jmu45RIgQIAAAQKrCwjcNSQWuGuIaSgCBIYTcGAfrmUKJkCAAAECBAgQ6Chg/9wR39QECBAgQIAAAQIEJhNw/pis4ZZLgAABAgQIrC4gcNeQWOCuIaahCBAYTsCBfbiWKZgAAQIECBAgQKCjgP1zR3xTEyBAgAABAgQIEJhMwPljsoZbLgECBAgQILC6gMBdQ2KBu4aYhiJAYDgBB/bhWqZgAgQIECBAgACBjgL2zx3xTU2AAAECBAgQIEBgMgHnj8kabrkECBAgQIDA6gICdw2JBe4aYhqKAIHhBBzYh2uZggkQIECAAAECBDoK2D93xDc1AQIECBAgQIAAgckEnD8ma7jlEiBAgAABAqsLCNw1JBa4a4hpKAIEhhNwYB+uZQomQIAAAQIECBDoKGD/3BHf1AQIECBAgAABAgQmE3D+mKzhlkuAAAECBAisLiBw15BY4K4hpqEIEBhOwIF9uJYpmAABAgQIECBAoKOA/XNHfFMTIECAAAECBAgQmEzA+WOyhlsuAQIECBAgsLqAwF1DYoG7hpiGIkBgOAEH9uFapmACBAgQIECAAIGOAvbPHfFNTYAAAQIECBAgQGAyAeePyRpuuQQIECBAgMDqAgJ3DYkF7hpiGooAgeEEHNiHa5mCCRAgQIAAAQIEOgrYP3fENzUBAgQIECBAgACByQScPyZruOUSIECAAAECqwsI3DUkFrhriGkoAgSGE3BgH65lCiZAgAABAgQIEOgoYP/cEd/UBAgQIECAAAECBCYTcP6YrOGWS4AAAQIECKwuIHDXkFjgriGmoQgQGE7AgX24limYAAECBAgQIECgo4D9c0d8UxMgQIAAAQIECBCYTMD5Y7KGWy4BAgQIECCwuoDAXUNigbuGmIYiQGA4AQf24VqmYAIECBAgQIAAgY4C9s8d8U1NgAABAgQIECBAYDIB54/JGm65BAgQIECAwOoCAncNiQXuGmIaigCB4QQc2IdrmYIJECBAgAABAgQ6Ctg/d8Q3NQECBAgQIECAAIHJBJw/Jmu45RIgQIAAAQKrCwjcNSQWuGuIaSgCBIYTcGAfrmUKJkCAAAECBAgQ6Chg/9wR39QECBAgQIAAAQIEJhNw/pis4ZZLgAABAgQIrC4gcNeQWOCuIaahCBAYTsCBfbiWKZgAAQIECBAgQKCjgP1zR3xTEyBAgAABAgQIEJhMwPljsoZbLgECBAgQILC6gMBdQ2KBu4aYhiJAYDgBB/bhWqZgAgQIECBAgACBjgL2zx3xTU2AAAECBAgQIEBgMgHnj8kabrkECBAgQIDA6gICdw2JBe4aYhqKAIHhBBzYh2uZggkQIECAAAECBDoK2D93xDc1AQIECBAgQIAAgckEnD8ma7jlEiBAgAABAqsLCNw1JBa4a4hpKAIEhhNwYB+uZQomQIAAAQIECBDoKGD/3BHf1AQIECBAgAABAgQmE3D+mKzhlkuAAAECBAisLiBw15BY4K4hpqEIEBhOwIF9uJYpmAABAgQIECBAoKOA/XNHfFMTIECAAAECBAgQmEzA+WOyhlsuAQIECBAgsLqAwF1DYoG7hpiGIkBgOAEH9uFapmACBAgQIECAAIGOAvbPHfFNTYAAAQIECBAgQGAyAeePyRpuuQQIECBAgMDqAgJ3DYkF7hpiGooAgeEEHNiHa5mCCRA4QuA2SZ6W5HZHfGbfW1+b5NVJ/jDJbyV5bpLXJXn7Jcf1cQIECBAYT8D+ebyeqZgAAQIECBAgQIDAqALOH6N2Tt0ECBAgQIDAqQoI3DXsjMBdQ0xDESAwnIAD+3AtUzABAkcItArc7ZvyGUkekuTlSW7wd+kR9a391psmuXOSv0nyc2tPZnwCBAhMImD/PEmjLZMAAQIECBAgQIDACQg4f5xAE5RAgAABAgQIXFcCAncN2ylw1xDTUAQIDCfgwD5cyxRMgMARAmsG7qqMNyT52uUWvVMK3d0oyccluf8SuLtHkqce4eatBAgQIHC2gP2zbwcBAgQIECBAgAABAlcl4PxxVdLmIUCAAAECBGYRELhr2GmBu4aYhiJAYDgBB/bhWqZgAgSOENgXuHtpkjcdMcY7Lo+kveUZn6nHzd47yYuOGHPtt35jkm/fmkTgbm1x4xMgMJOA/fNM3bZWAgQIECBAgAABAn0FnD/6+pudAAECBAgQuP4EBO4a9lTgriGmoQgQGE7AgX24limYAIEjBPYF7u6Y5CVHjFFvrf3ieyf5/OVGuxp3+/XcJPdK8vojx13r7Q9K8vCtwQXu1pI2LgECMwrYP8/YdWsmQIAAAQIECBAg0EfA+aOPu1kJECBAgACB61dA4K5hbwXuGmIaigCB4QQc2IdrmYIJEDhCoFXgbnvKWyV5XJLP2qnjPkl+6Ija1nyrwN2ausYmQGB2Afvn2b8B1k+AAAECBAgQIEDg6gScP67O2kwECBAgQIDAHAICdw37LHDXENNQBAgMJ+DAPlzLFEyAwBECawTuavqPSPKTSW67VcuTktw3yZuPqG+ttwrcrSVrXAIECCT2z74FBAgQIECAAAECBAhclYDzx1VJm4cAAQIECBCYRUDgrmGnBe4aYhqKAIHhBBzYh2uZggkQOEJgrcDdOyR5RJIHbNXyK0m+OMlrj6hvrbcK3K0la1wCBAgI3PkOECBAgAABAgQIECBwdQL+/f3VWZuJAAECBAgQmENA4K5hnwXuGmIaigCB4QQc2IdrmYIJEDhCYK3AXZXwJUmeslXL7yS5e5JXHVHfWm8VuFtL1rgECBAQuPMdIECAAAECBAgQIEDg6gT8+/urszYTAQIECBAgMIeAwF3DPgvcNcQ0FAECwwk4sA/XMgUTIHCEwCkH7moP+v5J7pzk05PcLsmtlrW9PEkF+H4hybOTvOmCNd8syfck+aoDbR683NC3efuu07HhwWM+vxtUvGOSlyR5pyT3SnLvJHdYbgr8tSQ/szhsDM76fK3lxstnvyDJP03yMcsCKwRZpj+7M9aBXN5GgACBGwjYP/tCECBAgAABAgQIECBwVQLOH1clbR4CBAgQIEBgFgGBu4adFrhriGkoAgSGE3BgH65lCiZA4AiBNQN3FW57wlYtx4TUbp3kYUvA7KLlvCHJI5P8QJI3n/Hm0QN3/y3JY5Pc6Yz1VZjwm5L89Z6bBTeBvY9cQoQVYDzvVZ4VOHxikrdehO/3CRAgsEfA/tnXggABAgQIECBAgACBqxJw/rgqafMQIECAAAECswgI3DXstMBdQ0xDESAwnIAD+3AtUzABAkcIrBW4e5ckj9kJzD0zyT2TvPGc+m6U5POSfOfWbXaHLuc5Se6b5NV7PjBy4K5uo6tb6+5yBsRfJLlrkuctv7/vhrv3TvLdR5p+b5JvOSfEeGhfvI8AgfkE7J/n67kVEyBAgAABAgQIEOgl4PzRS968BAgQIECAwPUqIHDXsLMCdw0xDUWAwHACDuzDtUzBBAgcIbBG4K72jl+03G73zlu1PCjJtya5wd+rW79/1ufqLfXI019N8srl/bdN8kl7AmT1iNUvS/IHOwY3WYJ8H7D8+ick+cyt9zwlye9t/f/63xUQ3LyOeSTsPv5jPr8bmKtHvd5+GfS1yyNf67/r8bq1ht9K8hVbQcbdz9ftfxV03DyOtwJ69YjaX1luxCuTT0lSNe6+7pHkqUd8n7yVAAECJWD/7HtAgAABAgQIECBAgMBVCTh/XJW0eQgQIECAAIFZBATuGnZa4K4hpqEIEBhOwIF9uJYpmACBIwRaB+7OuqGuAnCfn+T3z6ntE5M8eSdE97LllrUXJHnbzmfr1rq6Da8CZZswWb3lZ5LU42z//Jy5Kvz38K3fvyhYdkxgbt+0x3x+NzC3Ge/Hknxjkv+6NUEZ1O11r9n6tbM+X0G7xyepm+tev1PkTZN8cZJ/n+SWW79XltthviO+Wt5KgMDEAvbPEzff0gkQIECAAAECBAhcsYDzxxWDm44AAQIECBC47gUE7hq2WOCuIaahCBAYTsCBfbiWKZgAgSMEWgTubp7kPZPcMUk9/vTOO/NX0Ourk/zEObfbvVeSH0zyOVuf/dkkX5vkTy5Yz0cleVySO2y97yuTPPGc+UYL3NVte/fZCdudxbIvcFc9+JokP57k7Wd8cN8Ng/W5z1huxDvia+WtBAhMLmD/PPkXwPIJECBAgAABAgQIXKGA88cVYpuKAAECBAgQmEJA4K5hmwXuGmIaigCB4QQc2IdrmYIJEDhCYF/g7oiPX/jWCmw9Isn37LmhbvvDn5vkp7Z+4axHw5414Z2SPD3J5hG2z01yrz03uW0+P1rgrsJ2P3Sh9v96w77A3XctNwW+9YIx3m2Z565b77t3kh89cG5vI0CAQAnYP/seECBAgAABAgQIECBwVQLOH1clbR4CBAgQIEBgFgGBu4adFrhriGkoAgSGE3BgH65lCiZA4AiBNQN3v5vkoUn+8zm3qlWp75TksUm+dKvui26o213ivjHukuTnzrAYKXD36iR3S/KKA/u6G7g75pa6d1gCkg/YmuvBy68dOL23ESBAQODOd4AAAQIECBAgQIAAgSsT8O/vr4zaRAQIECBAgMAkAgJ3DRstcNcQ01AECAwn4MA+XMsUTIDAEQKtA3cV7npekqcl+fkkbz6glt0afifJ3ZO86oDPbr/lq5I8YesXvi1JBev+ds84IwXu6ra+L07y5wd67AbuXrjcevenB35+11Hg7kA4byNA4O8F7J99GQgQIECAAAECBAgQuCoB54+rkjYPAQIECBAgMIuAwF3DTgvcNcQ0FAECwwk4sA/XMgUTIHCEwL7A3UuTvOmMMd4lycfs+b1fWG5Bq7DcW46Yv976aUmes/WZZya5Z5I3HjnOJyR50dZn6hGz9SjW/7lnnJECd9+f5H5HuO4G7p6Y5OuS/OWBnrufF7g7EM7bCBD4ewH7Z18GAgQIECBAgAABAgSuSsD546qkzUOAAAECBAjMIiBw17DTAncNMQ1FgMBwAg7sw7VMwQQIHCGwL3B3xyQvOWeMCt19XpL7J6nPb14Vtvv6JM9Pbvg4wQvq2b1RreZ+VpK/OWId9db3T3Lfrc+cd7PbSIG7827q20e0G5h7/NKXvzrQU+DuQChvI0DgTAH7Z18OAgQIECBAgAABAgSuSsD546qkzUOAAAECBAjMIiBw17DTAncNMQ1FgMBwAg7sw7VMwQQIHCFwLYG7zfAfkuSxSe60NV89UrZuY3tykrcdWMdu+O3Aj134tvMeTTtS4O7YG+YuG5i77OcvbIw3ECBw3QvYP1/3LbZAAgQIECBAgAABAicj4PxxMq1QCAECBAgQIHCdCAjcNWykwF1DTEMRIDCcgAP7cC1TMAECRwhcJnBX09w2yY8k/x97dxfye5vVBXwRknRgYBE0hTOdeCBE9CZOzowv86YYVFZaUSaRpBQEZdiMjuO85gwyJVSWZUf2XoRiUghFRh0YZFZIiUdzUFJZCU2NmkX85Z64n83e+7nvZ69rr//3vz7PiaD3vq51fb4bf2vB4t71effuvCzdfV1V/Y0H/qY7C3evDOxFF96m//wj/vr5UQIEblRA/3yjwXoWAQIECBAgQIAAgSsUMH9cYShKIkCAAAECBKIFLNw1xmfhrhHTUQQIxAkY2OMiUzABAo8QeNGFu8tVl99w93er6jPu3fvxqvrqqvrBB9Ri4e6VSNMLcy96/wMi9yMECNy4gP75xgP2PAIECBAgQIAAAQJXJGD+uKIwlEKAAAECBAjchICFu8YYLdw1YjqKAIE4AQN7XGQKJkDgEQIdC3efVlXvqqoPPnHv91bV11bVf3qVep5cuHvsP6H6iOf+/x/1T8o+W83C3Wv5G+XPECBwX0D/7O8DAQIECBAgQIAAAQIvS8D88bKk3UOAAAECBAhsEbBw15i0hbtGTEcRIBAnYGCPi0zBBAg8QqBj4e5y3S+vqu+qqt/8xN2XxbaPVNXPPaemd1fVn7r3f/+Oqvr6qvrpR7zjsT9q4e7ZYhbuHvu3yc8TIPCkgP7Z3wkCBAgQIECAAAECBF6WgPnjZUm7hwABAgQIENgiYOGuMWkLd42YjiJAIE7AwB4XmYIJEHiEQNfC3eXKZ/3TspcFrn/+nJp+V1X9zXv/939YVV9VVT/5iHc89kcfu3D3hqr661X1+XcX/euqutT9Yw+8+I1V9QP3/tnd5/35F114m/7zDyTxYwQI3LCA/vmGw/U0AgQIECBAgAABAlcmYP64skCUQ4AAAQIECMQLWLhrjNDCXSOmowgQiBMwsMdFpmACBB4h0Llw9+lV9eG73053v4S/c/dPy/73Z9T1G6rq+6rqdXf/95+oqt9WVf/iEe+4/Ohvr6r3VNXHq+qHq+pHq+r7q+pnnnLOYxfufmlV/bWq+pK7s/5tVX1lVf37B9b45FKhhbsHwvkxAgQiBfTPkbEpmgABAgQIECBAgECkgPkjMjZFEyBAgAABAlcsYOGuMRwLd42YjiJAIE7AwB4XmYIJEHiEQOfC3eXaz66q766qz3uihstvrLssrL3i/6fe/cxnVtVfqaovv/dnLv/E7Le8yj9Fe/+KX1xVf7aqfv+9/+Wfqap3VdXPPsXjRRfuLkd+YVX90wdY/8K7f1b3j937WQt3D4DzIwQIxAron2OjUzgBAgQIECBAgACBOAHzR1xkCiZAgAABAgSuXMDCXWNAFu4aMR1FgECcgIE9LjIFEyDwCIHuhbtL3/g1VfWXnqjhh+7+mdgff0ptlz/zR6vq2+/93y6/pe6rq+oHH/iW331352fc/fz/qKrfc/cb7p52xGMX7i7n/vm7N3zqvK+vqstS39OWCO/f+Wvu/sncz7n3v7Rw98Bg/RgBApEC+ufI2BRNgAABAgQIECBAIFLA/BEZm6IJECBAgACBKxawcNcYjoW7RkxHESAQJ2Bgj4tMwQQIPEKge+HucvXlN9Z9Z1V9xRN1PO+31v2qqvqrVfWme3/msqT3R6rqX77Ke351VX3XE79V79X+GdsnF+6+7q7mZ1116Ye/qao++ER9f6Cq/t1z6vuVd4t6v/WJn7Fw94i/pH6UAIE4Af1zXGQKJkCAAAECBAgQIBArYP6IjU7hBAgQIECAwJUKWLhrDMbCXSOmowgQiBMwsMdFpmACBB4hcGLh7nL9W+8W6F53r5afqKrfV1X/+Bn1Pflb6i4/dvlNdx+oqr9VVf/ziT/36VX1O6rqvVV1ecen/nvIb8e7/POuf/ren/neu+W+//Acu8sy4D+oqk/9Fr3Lj/5AVb27qv7VE7/p7tOq6our6sNV9blPOdPC3SP+kvpRAgTiBPTPcZEpmAABAgQIECBAgECsgPkjNjqFEyBAgAABAlcqYOGuMRgLd42YjiJAIE7AwB4XmYIJEHiEwKmFu8sy3GXZ7PLPrt7/73m/ee6ypHb5+Y88pf7/VlX/qKp+pKr+T1W9oaq+7O5/3v/xyz8l+yfv/nnZy88967/fUlWXJbv7/13uuCzC/e+q+mdV9dGq+tl7P/CL7v4J2a99yqGX2i7//O3l519fVW97YgnwO6rqp6vqj9/9WQt3j/hL6kcJEIgT0D/HRaZgAgQIECBAgAABArEC5o/Y6BROgAABAgQIXKmAhbvGYCzcNWI6igCBOAEDe1xkCiZA4BECpxbuLiV8dlV99xP/1Ovlf/+H7v4J2Ff8/9e7mi9Ld5d/3vXyz8/e/01yD3nSZdnuG6vqL1bVz73KH3jaP2F7/49c6r78c7aXM+//d3nTn6uqdz6koLuf+ctV9a678y6/re/yn4W7RwD6UQIE4gT0z3GRKZgAAQIECBAgQIBArID5IzY6hRMgQIAAAQJXKmDhrjEYC3eNmI4iQCBOwMAeF5mCCRB4hMDJhbtLD/k1d79t7n5JP1RVX1VVP/6MOi9/7tdV1Xuq6ssf+Ja/X1Xf8pR/2vVZf/xyx5dW1V94ym/Ju/yZf1JVv7eq/uNTDvhld7+J7w+/ylLg5TfmfehuAfCTVfXNd/887uVIC3cPDNaPESAQKaB/joxN0QQIECBAgAABAgQiBcwfkbEpmgABAgQIELhiAQt3jeFYuGvEdBQBAnECBva4yBRMgMAjBE4u3F3K+Myq+s6q+oonavpYVX1TVf3Mc2r9BVV1+U10l3/+9Qur6nPu/TOtH6+qH737Z1y/r6p+rKr+7yPe/akfvZz/B6vq7VX1xnt//rIM+Dur6t8848xLf3z5Z22/sqreWlWfW1W/pKoudV2W6b6/qr6nqv7zvT9v4e41BOSPECAQKaB/joxN0QQIECBAgAABAgQiBcwfkbEpmgABAgQIELhiAQt3jeFYuGvEdBQBAnECBva4yBRMgAABAgQIECAwKKB/HsR3NQECBAgQIECAAIFlAuaPZYF7LgECanpdtAAAIABJREFUBAgQIHBcwMJdI7GFu0ZMRxEgECdgYI+LTMEECBAgQIAAAQKDAvrnQXxXEyBAgAABAgQIEFgmYP5YFrjnEiBAgAABAscFLNw1Elu4a8R0FAECcQIG9rjIFEyAAAECBAgQIDAooH8exHc1AQIECBAgQIAAgWUC5o9lgXsuAQIECBAgcFzAwl0jsYW7RkxHESAQJ2Bgj4tMwQQIECBAgAABAoMC+udBfFcTIECAAAECBAgQWCZg/lgWuOcSIECAAAECxwUs3DUSW7hrxHQUAQJxAgb2uMgUTIAAAQIECBAgMCigfx7EdzUBAgQIECBAgACBZQLmj2WBey4BAgQIECBwXMDCXSOxhbtGTEcRIBAnYGCPi0zBBAgQIECAAAECgwL650F8VxMgQIAAAQIECBBYJmD+WBa45xIgQIAAAQLHBSzcNRJbuGvEdBQBAnECBva4yBRMgAABAgQIECAwKKB/HsR3NQECBAgQIECAAIFlAuaPZYF7LgECBAgQIHBcwMJdI7GFu0ZMRxEgECdgYI+LTMEECBAgQIAAAQKDAvrnQXxXEyBAgAABAgQIEFgmYP5YFrjnEiBAgAABAscFLNw1Elu4a8R0FAECcQIG9rjIFEyAAAECBAgQIDAooH8exHc1AQIECBAgQIAAgWUC5o9lgXsuAQIECBAgcFzAwl0jsYW7RkxHESAQJ2Bgj4tMwQQIECBAgAABAoMC+udBfFcTIECAAAECBAgQWCZg/lgWuOcSIECAAAECxwUs3DUSW7hrxHQUAQJxAgb2uMgUTIAAAQIECBAgMCigfx7EdzUBAgQIECBAgACBZQLmj2WBey4BAgQIECBwXMDCXSOxhbtGTEcRIBAnYGCPi0zBBAgQIECAAAECgwL650F8VxMgQIAAAQIECBBYJmD+WBa45xIgQIAAAQLHBSzcNRJbuGvEdBQBAnECBva4yBRMgAABAgQIECAwKKB/HsR3NQECBAgQIECAAIFlAuaPZYF7LgECBAgQIHBcwMJdI7GFu0ZMRxEgECdgYI+LTMEECBAgQIAAAQKDAvrnQXxXEyBAgAABAgQIEFgmYP5YFrjnEiBAgAABAscFLNw1Elu4a8R0FAECcQIG9rjIFEyAAAECBAgQIDAooH8exHc1AQIECBAgQIAAgWUC5o9lgXsuAQIECBAgcFzAwl0jsYW7RkxHESAQJ2Bgj4tMwQQIECBAgAABAoMC+udBfFcTIECAAAECBAgQWCZg/lgWuOcSIECAAAECxwUs3DUSW7hrxHQUAQJxAgb2uMgUTIAAAQIECBAgMCigfx7EdzUBAgQIECBAgACBZQLmj2WBey4BAgQIECBwXMDCXSOxhbtGTEcRIBAnYGCPi0zBBAgQIECAAAECgwL650F8VxMgQIAAAQIECBBYJmD+WBa45xIgQIAAAQLHBSzcNRJbuGvEdBQBAnECBva4yBRMgAABAgQIECAwKKB/HsR3NQECBAgQIECAAIFlAuaPZYF7LgECBAgQIHBcwMJdI7GFu0ZMRxEgECdgYI+LTMEECBAgQIAAAQKDAvrnQXxXEyBAgAABAgQIEFgmYP5YFrjnEiBAgAABAscFLNw1Elu4a8R0FAECcQIG9rjIFEyAAAECBAgQIDAooH8exHc1AQIECBAgQIAAgWUC5o9lgXsuAQIECBAgcFzAwl0jsYW7RkxHESAQJ2Bgj4tMwQQIECBAgAABAoMC+udBfFcTIECAAAECBAgQWCZg/lgWuOcSIECAAAECxwUs3DUSW7hrxHQUAQJxAgb2uMgUTIAAAQIECBAgMCigfx7EdzUBAgQIECBAgACBZQLmj2WBey4BAgQIECBwXMDCXSOxhbtGTEcRIBAnYGCPi0zBBAgQIECAAAECgwL650F8VxMgQIAAAQIECBBYJmD+WBa45xIgQIAAAQLHBSzcNRJbuGvEdBQBAnECBva4yBRMgAABAgQIECAwKKB/HsR3NQECBAgQIECAAIFlAuaPZYF7LgECBAgQIHBcwMJdI7GFu0ZMRxEgECdgYI+LTMEECBAgQIAAAQKDAvrnQXxXEyBAgAABAgQIEFgmYP5YFrjnEiBAgAABAscFLNw1Elu4a8R0FAECcQIG9rjIFEyAAAECBAgQIDAooH8exHc1AQIECBAgQIAAgWUC5o9lgXsuAQIECBAgcFzAwl0jsYW7RkxHESAQJ2Bgj4tspOBfX1U/PHKzSwkQIECAAAEC1yWgf76uPFRDgAABAgQIECBA4JYFzB+3nK63ESBAgAABAhMCFu4a1S3cNWI6igCBOAEDe1xkL7Xgd1TV+6rq71XVx17qzS4jQIAAAQIECFyngP75OnNRFQECBAgQIECAAIFbFDB/3GKq3kSAAAECBAhMCli4a9S3cNeI6SgCBOIEDOxxkb2Ugt9+t2j3pqr6yap6fVV98qXc7BICBAgQIECAwHUL6J+vOx/VESBAgAABAgQIELglAfPHLaXpLQQIECBAgMA1CFi4a0zBwl0jpqMIEIgTMLDHRXa04LfdLdq9+d4t31BV33b0VocTIECAAAECBHIE9M85WamUAAECBAgQIECAQLqA+SM9QfUTIECAAAEC1yZg4a4xEQt3jZiOIkAgTsDAHhfZkYLferdo95YnTvfb7Y5wO5QAAQIECBAIFtA/B4endAIECBAgQIAAAQJhAuaPsMCUS4AAAQIECFy9gIW7xogs3DViOooAgTgBA3tcZK0Ff/Hdot0XPOPUd1XVR1tvdBgBAgQIECBAIFtA/5ydn+oJECBAgAABAgQIJAmYP5LSUisBAgQIECCQIGDhrjElC3eNmI4iQCBOwMAeF1lLwc/6jXb3D/+vVfX6qvpfLTc6hAABAgQIECBwGwL659vI0SsIECBAgAABAgQIJAiYPxJSUiMBAgQIECCQJGDhrjEtC3eNmI4iQCBOwMAeF9kLFfzmqvrWqrr8z1f7791V9ZFX+yH/dwIECBAgQIDAMgH987LAPZcAAQIECBAgQIDAoID5YxDf1QQIECBAgMBNCli4a4zVwl0jpqMIEIgTMLDHRfaaCr4s2H2wqr7ogX/6p6rqs6rqEw/8eT9GgAABAgQIENgioH/ekrR3EiBAgAABAgQIEJgXMH/MZ6ACAgQIECBA4LYELNw15mnhrhHTUQQIxAkY2OMie1TBl0W791fV5Z+Qfcx/33j3m/Ae82f8LAECBAgQIEBgg4D+eUPK3kiAAAECBAgQIEDgOgTMH9eRgyoIECBAgACB2xGwcNeYpYW7RkxHESAQJ2Bgj4vsQQW/1kW7y+F+u92DiP0QAQIECBAgsFRA/7w0eM8mQIAAAQIECBAgMCBg/hhAdyUBAgQIECBw0wIW7hrjtXDXiOkoAgTiBAzscZE9t+A3VtWHquptL/Csb7474wWO8EcJECBAgAABAjcroH++2Wg9jAABAgQIECBAgMDVCZg/ri4SBREgQIAAAQLhAhbuGgO0cNeI6SgCBOIEDOxxkT214Mui3Qer6u0v+By/3e4FAf1xAgQIECBA4OYF9M83H7EHEiBAgAABAgQIELgaAfPH1UShEAIECBAgQOBGBCzcNQZp4a4R01EECMQJGNjjIntFwZdFuw9U1TuanvHeu8W9puMcQ4AAAQIECBC4OQH9881F6kEECBAgQIAAAQIErlbA/HG10SiMAAECBAgQCBWwcNcYnIW7RkxHESAQJ2Bgj4vs5wu+LNq9v6re2Vi+327XiOkoAgQIECBA4GYF9M83G62HESBAgAABAgQIELg6AfPH1UWiIAIECBAgQCBcwMJdY4AW7hoxHUWAQJyAgT0rst9YVR+qqi85UPb77pb4DhztSAIECBAgQIDAzQjon28mSg8hQIAAAQIECBAgcPUC5o+rj0iBBAgQIECAQJiAhbvGwCzcNWI6igCBOAEDe0Zkl0W7D1bVlx4q9xNV9bqquvxP/xEgQIAAAQIECDxbQP/sbwcBAgQIECBAgAABAi9LwPzxsqTdQ4AAAQIECGwRsHDXmLSFu0ZMRxEgECdgYL/uyC6Ldpd/OvbLrrtM1REgQIAAAQIECBAgQIAAAQIECBAgQIAAAQIECBAgQIAAgSMCXbtdFu4a4+kKpbEkRxEgQOClCVi4e2nUj7rojXe/0e7tj/pTfpgAAQIECBAgQIAAAQIECBAgQIAAAQIECBAgQIAAAQIECNyWQNdul4W7xr8XXaE0luQoAgQIvDQBC3cvjfpRF72lqt5XVW991J/ywwQIECBAgAABAgQIECBAgAABAgQIECBAgAABAgQIECBA4LYEuna7LNw1/r3oCqWxJEcRIEDgpQlYuHtp1K/pIot3r4nNHyJAgAABAgQIECBAgAABAgQIECBAgAABAgQIECBAgACBGxHo2u2ycNf4F6IrlMaSHEWAAIGXJmDh7qVRv9BFb66qb62qy/888d8nqup1VXX5n/4jQIAAAQIECBB4toD+2d8OAgQIECBAgAABAgReloD542VJu4cAAQIECBDYImDhrjFpC3eNmI4iQCBOwMCeFdkX3f1Ts194oOzLP2H7/gPnOpIAAQIECBAgcEsC+udbStNbCBAgQIAAAQIECFy3gPnjuvNRHQECBAgQIJAnYOGuMTMLd42YjiJAIE7AwB4X2c8XfFm8uyzHfUFj+T9VVZ/lt9w1ijqKAAECBAgQuEUB/fMtpupNBAgQIECAAAECBK5TwPxxnbmoigABAgQIEMgVsHDXmJ2Fu0ZMRxEgECdgYI+L7BUFf/Hdb7zrWrx7b1V9MJtE9QQIECBAgACBowL656O8DidAgAABAgQIECBA4J6A+cNfBwIECBAgQIBAr4CFu0ZPC3eNmI4iQCBOwMAeF9lTC+5avPNb7m7j74NXECBAgAABAucE9M/nbJ1MgAABAgQIECBAgMArBcwf/kYQIECAAAECBHoFLNw1elq4a8R0FAECcQIG9rjInlvwW+9+491bXuBZ76mqD7/An/dHCRAgQIAAAQK3LKB/vuV0vY0AAQIECBAgQIDAdQmYP64rD9UQIECAAAEC+QIW7hoztHDXiOkoAgTiBAzscZE9qOAXWbzzW+4eROyHCBAgQIAAgaUC+uelwXs2AQIECBAgQIAAgQEB88cAuisJECBAgACBmxawcNcYr4W7RkxHESAQJ2Bgj4vsUQW/7e433r35UX+q6t1V9ZFH/hk/ToAAAQIECBDYIKB/3pCyNxIgQIAAAQIECBC4DgHzx3XkoAoCBAgQIEDgdgQs3DVmaeGuEdNRBAjECRjY4yJ7TQU/dvHu8lvufkVVffI13eYPESBAgAABAgRuV0D/fLvZehkBAgQIECBAgACBaxMwf1xbIuohQIAAAQIE0gUs3DUmaOGuEdNRBAjECRjY4yJ7oYIvi3fvr6o3PeCUd1XVRx/wc36EAAECBAgQILBJQP+8KW1vJUCAAAECBAgQIDArYP6Y9Xc7AQIECBAgcHsCFu4aM7Vw14jpKAIE4gQM7HGRtRT8zqr6QFV93nNO+y9V9Qa/5a7F2yEECBAgQIDA7Qjon28nSy8hQIAAAQIECBAgcO0C5o9rT0h9BAgQIECAQJqAhbvGxCzcNWI6igCBOAEDe1xkrQW/vare95zfePcNVfVtrTc6jAABAgQIECCQLaB/zs5P9QQIECBAgAABAgSSBMwfSWmplQABAgQIEEgQsHDXmJKFu0ZMRxEgECdgYI+L7EjB77hbvPv8J07/yap6vd9yd8TcoQQIECBAgECmgP45MzdVEyBAgAABAgQIEEgUMH8kpqZmAgQIECBA4JoFLNw1pmPhrhHTUQQIxAkY2OMiO1rw0xbv/kRVfezorQ4nQIAAAQIECOQI6J9zslIpAQIECBAgQIAAgXQB80d6guonQIAAAQIErk3Awl1jIhbuGjEdRYBAnICBPS6yl1LwO+9+491vqiq/5e6lkLuEAAECBAgQCBHQP4cEpUwCBAgQIECAAAECNyBg/riBED2BAAECBAgQuCoBC3eNcVi4a8R0FAECcQIG9rjIXmrBn1q8+9tV9e0v9WaXESBAgAABAgSuU0D/fJ25qIoAAQIECBAgQIDALQqYP24xVW8iQIAAAQIEJgUs3DXqW7hrxHQUAQJxAgb2uMhGCv61VfUjIze7lAABAgQIECBwXQL65+vKQzUECBAgQIAAAQIEblnA/HHL6XobAQIECBAgMCFg4a5R3c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lp9LcbAAAgAElEQVQ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YOGukdjCXSOmowgQiBMwsMdFpmACBAgQIECAAIFBAf3zIL6rCRAgQIAAAQIECCwTMH8sC9xzCRAgQIAAgeMCFu4aiS3cNWI6igCBOAEDe1xkCiZAgAABAgQIEBgU0D8P4ruaAAECBAgQIECAwDIB88eywD2XAAECBAgQOC5g4a6R2MJdI6ajCBCIEzCwx0WmYAIECBAgQIAAgUEB/fMgvqsJECBAgAABAgQILBMwfywL3HMJECBAgACB4wIW7hqJLdw1YjqKAIE4AQN7XGQKJkCAAAECBAgQGBTQPw/iu5oAAQIECBAgQIDAMgHzx7LAPZcAAQIECBA4LmDhrpHYwl0jpqMIEIgTMLDHRaZgAgQIECBAgACBQQH98yC+qwkQIECAAAECBAgsEzB/LAvccwkQIECAAIHjAhbuGokt3DViOooAgTgBA3tcZAomQIAAAQIECBAYFNA/D+K7mgABAgQIECBAgMAyAfPHssA9lwABAgQIEDgu8Ir+6vhtL37BVe+0XXVxL27vBAIECDxXwMDuLwgBAgQIECBAgACBhwvonx9u5ScJECBAgAABAgQIEHgxAfPHi/n50wQIECBAgACBJwUs3DX+nbBw14jpKAIE4gQM7HGRKZgAAQIECBAgQGBQQP88iO9qAgQIECBAgAABAssEzB/LAvdcAgQIECBA4LiAhbtGYgt3jZiOIkAgTsDAHheZggkQIECAAAECBAYF9M+D+K4mQIAAAQIECBAgsEzA/LEscM8lQIAAAQIEjgtYuGsktnDXiOkoAgTiBAzscZEpmAABAgQIECBAYFBA/zyI72oCBAgQIECAAAECywTMH8sC91wCBAgQIEDguID+qpHYwl0jpqMIEIgT8EGJi0zBBAgQIECAAAECgwL650F8VxMgQIAAAQIECBBYJmD+WBa45xIgQIAAAQLHBfRXjcQW7hoxHUWAQJyAD0pcZAomQIAAAQIECBAYFNA/D+K7mgABAgQIECBAgMAyAfPHssA9lwABAgQIEDguoL9qJLZw14jpKAIE4gR8UOIiUzABAgQIECBAgMCggP55EN/VBAgQIECAAAECBJYJmD+WBe65BAgQIECAwHEB/VUjsYW7RkxHESAQJ+CDEheZggkQIECAAAECBAYF9M+D+K4mQIAAAQIECBAgsEzA/LEscM8lQIAAAQIEjgvorxqJLdw1YjqKAIE4AR+UuMgUTIAAAQIECBAgMCigfx7EdzUBAgQIECBAgACBZQLmj2WBey4BAgQIECBwXEB/1Uhs4a4R01EECMQJ+KDERaZgAgQIECBAgACBQQH98yC+qwkQIECAAAECBAgsEzB/LAvccwkQIECAAIHjAvqrRmILd42YjiJAIE7AByUuMgUTIECAAAECBAgMCuifB/FdTYAAAQIECBAgQGCZgPljWeCeS4AAAQIECBwX0F81Elu4a8R0FAECcQI+KHGRKZgAAQIECBAgQGBQQP88iO9qAgQIECBAgAABAssEzB/LAvdcAgQIECBA4LiA/qqR2MJdI6ajCBCIE/BBiYtMwQQIECBAgAABAoMC+udBfFcTIECAAAECBAgQWCZg/lgWuOcSIECAAAECxwX0V43EFu4aMR1FgECcgA9KXGQKJkCAAAECBAgQGBTQPw/iu5oAAQIECBAgQIDAMgHzx7LAPZcAAQIECBA4LqC/aiS2cNeI6SgCBOIEfFDiIlMwAQIECBAgQIDAoID+eRDf1QQIECBAgAABAgSWCZg/lgXuuQQIECBAgMBxAf1VI7GFu0ZMRxEgECfggxIXmYIJECBAgAABAgQGBfTPg/iuJkCAAAECBAgQILBMwPyxLHDPJUCAAAECBI4L6K8aiS3cNWI6igCBOAEflLjIFEyAAAECBAgQIDAooH8exHc1AQIECBAgQIAAgWUC5o9lgXsuAQIECBAgcFxAf9VIbOGuEdNRBAjECfigxEWmYAIECBAgQIAAgUEB/fMgvqsJECBAgAABAgQILBMwfywL3HMJECBAgACB4wL6q0ZiC3eNmI4iQCBOwAclLjIFEyBAgAABAgQIDAronwfxXU2AAAECBAgQIEBgmYD5Y1ngnkuAAAECBAgcF9BfNRJbuGvEdBQBAnECPihxkSmYAAECBAgQIEBgUED/PIjvagIECBAgQIAAAQLLBMwfywL3XAIECBAgQOC4gP6qkdjCXSOmowgQiBPwQYmLTMEECBAgQIAAAQKDAvrnQXxXEyBAgAABAgQIEFgmYP5YFrjnEiBAgAABAscF9FeNxBbuGjEdRYBAnIAPSlxkCiZAgAABAgQIEBgU0D8P4ruaAAECBAgQIECAwDIB88eywD2XAAECBAgQOC6gv2oktnDXiOkoAgTiBHxQ4iJTMAECBAgQIECAwKCA/nkQ39UECBAgQIAAAQIElgmYP5YF7rkECBAgQIDAcQH9VSOxhbtGTEcRIBAn4IMSF5mCCRAgQIAAAQIEBgX0z4P4riZAgAABAgQIECCwTMD8sSxwzyVAgAABAgSOC+ivGokt3DViOooAgTgBH5S4yBRMgAABAgQIECAwKKB/HsR3NQECBAgQIECAAIFlAuaPZYF7LgECBAgQIHBcQH/VSGzhrhHTUQQIxAn4oMRFpmACBAgQIECAAIFBAf3zIL6rCRAgQIAAAQIECCwTMH8sC9xzCRAgQIAAgeMC+qtGYgt3jZiOIkAgTsAHJS4yBRMgQIAAAQIECAwK6J8H8V1NgAABAgQIECBAYJmA+WNZ4J5LgAABAgQIHBfQXzUSW7hrxHQUAQJxAj4ocZEpmAABAgQIECBAYFBA/zyI72oCBAgQIECAAAECywTMH8sC91wCBAgQIEDguID+qpHYwl0jpqMIEIgT8EGJi0zBBAgQIECAAAECgwL650F8VxMgQIAAAQIECBBYJmD+WBa45xIgQIAAAQLHBfRXjcQW7hoxHUWAQJyAD0pcZAomQIAAAQIECBAYFNA/D+K7mgABAgQIECBAgMAyAfPHssA9lwABAgQIEDguoL9qJLZw14jpKAIE4gR8UOIiUzABAgQIECBAgMCggP55EN/VBAgQIECAAAECBJYJmD+WBe65BAgQIECAwHEB/VUjsYW7RkxHESAQJ+CDEheZggkQIECAAAECBAYF9M+D+K4mQIAAAQIECBAgsEzA/LEscM8lQIAAAQIEjgvorxqJLdw1YjqKAIE4AR+UuMgUTIAAAQIECBAgMCigfx7EdzUBAgQIECBAgACBZQLmj2WBey4BAgQIECBwXEB/1Uhs4a4R01EECMQJ+KDERaZgAgQIECBAgACBQQH98yC+qwkQIECAAAECBAgsEzB/LAvccwkQIECAAIHjAvqrRmILd42YjiJAIE7AByUuMgUTIECAAAECBAgMCuifB/FdTYAAAQIECBAgQGCZgPljWeCeS4AAAQIECBwX0F81Elu4a8R0FAECcQI+KHGRKZgAAQIECBAgQGBQQP88iO9qAgQIECBAgAABAssEzB/LAvdcAgQIECBA4LiA/qqR2MJdI6ajCBCIE/BBiYtMwQQIECBAgAABAoMC+udBfFcTIECAAAECBAgQWCZg/lgWuOcSIECAAAECxwX0V43EFu4aMR1FgECcgA9KXGQKJkCAAAECBAgQGBTQPw/iu5oAAQIECBAgQIDAMgHzx7LAPZcAAQIECBA4LqC/aiS2cNeI6SgCBOIEfFDiIlMwAQIECBAgQIDAoID+eRDf1QQIECBAgAABAgSWCZg/lgXuuQQIECBAgMBxAf1VI7GFu0ZMRxEgECfggxIXmYIJECBAgAABAgQGBfTPg/iuJkCAAAECBAgQILBMwPyxLHDPJUCAAAECBI4L6K8aiS3cNWI6igCBOAEflLjIFEyAAAECBAgQIDAooH8exHc1AQIECBAgQIAAgWUC5o9lgXsuAQIECBAgcFxAf9VIbOGuEdNRBAjECfigxEWmYAIECBAgQIAAgUEB/fMgvqsJECBAgAABAgQILBMwfywL3HMJECBAgACB4wL6q0ZiC3eNmI4iQCBOwAclLjIFEyBAgAABAgQIDAronwfxXU2AAAECBAgQIEBgmYD5Y1ngnkuAAAECBAgcF9BfNRJbuGvEdBQBAnECPihxkSmYAAECBAgQIEBgUED/PIjvagIECBAgQIAAAQLLBMwfywL3XAIECBAgQOC4gP6qkdjCXSOmowgQiBPwQYmLTMEECBAgQIAAAQKDAvrnQXxXEyBAgAABAgQIEFgmYP5YFrjnEiBAgAABAscF9FeNxBbuGjEdRYBAnIAPSlxkCiZAgAABAgQIEBgU0D8P4ruaAAECBAgQIECAwDIB88eywD2XAAECBAgQOC6gv2oktnDXiOkoAgTiBHxQ4iJTMAECBAgQIECAwKCA/nkQ39UECBAgQIAAAQIElgmYP5YF7rkECBAgQIDAcQH9VSOxhbtGTEcRIBAn4IMSF5mCCRAgQIAAAQIEBgX0z4P4riZAgAABAgQIECCwTMD8sSxwzyVAgAABAgSOC+ivGokt3DViOooAgTgBH5S4yBRMgAABAgQIECAwKKB/HsR3NQECBAgQIECAAIFlAuaPZYF7LgECBAgQIHBcQH/VSGzhrhHTUQQIxAn4oMRFpmACBAgQIECAAIFBAf3zIL6rCRAgQIAAAQIECCwTMH8sC9xzCRAgQIAAgeMC+qtGYgt3jZiOIkAgTsAHJS4yBRMgQIAAAQIECAwK6J8H8V1NgAABAgQIECBAYJmA+WNZ4J5LgAABAgQIHBfQXzUSW7hrxHQUAQJxAj4ocZEpmAABAgQIECBAYFBA/zyI72oCBAgQIECAAAECywTMH8sC91wCBAgQIEDguID+qpHYwl0jpqMIEIgT8EGJi0zBBAgQIECAAAECgwL650F8VxMgQIAAAQIECBBYJmD+WBa45xIgQIAAAQLHBfRXjcQW7hoxHUWAQJyAD0pcZAomQIAAAQIECBAYFNA/D+K7mgABAgQIECBAgMAyAfPHssA9lwABAgQIEDguoL9qJLZw14jpKAIE4gR8UOIiUzABAgQIECBAgMCggP55EN/VBAgQIECAAAECBJYJmD+WBe65BAgQIECAwHEB/VUjsYW7RkxHESAQJ+CDEheZggkQIECAAAECBAYF9M+D+K4mQIAAAQIECBAgsEzA/LEscM8lQIAAAQIEjgvorxqJLdw1YjqKAIE4AR+UuMgUTIAAAQIECBAgMCigfx7EdzUBAgQIECBAgACBZQLmj2WBey4BAgQIECBwXEB/1Uhs4a4R01EECMQJ+KDERaZgAgQIECBAgACBQQH98yC+qwkQIECAAAECBAgsEzB/LAvccwkQIECAAIHjAvqrRmILd42YjiJAIE7AByUuMgUTIECAAAECBAgMCuifB/FdTYAAAQIECBAgQGCZgPljWeCeS4AAAQIECBwX0F81Elu4a8R0FAECcQI+KHGRKZgAAQIECBAgQGBQQP88iO9qAgQIECBAgAABAssEzB/LAvdcAgQIECBA4LiA/qqR2MJdI6ajCBCIE/BBiYtMwQQIECBAgAABAoMC+udBfFcTIECAAAECBAgQWCZg/lgWuOcSIECAAAECxwX0V43EFu4aMR1FgECcgA9KXGQKJkCAAAECBAgQGBTQPw/iu5oAAQIECBAgQIDAMgHzx7LAPZcAAQIECBA4LqC/aiS2cNeI6SgCBOIEfFDiIlMwAQIECBAgQIDAoID+eRDf1QQIECBAgAABAgSWCZg/lgXuuQQIECBAgMBxAf1VI7GFu0ZMRxEgECfggxIXmYIJECBAgAABAgQGBfTPg/iuJkCAAAECBAgQILBMwPyxLHDPJUCAAAECBI4L6K8aiS3cNWI6igCBOAEflLjIFEyAAAECBAgQIDAooH8exHc1AQIECBAgQIAAgWUC5o9lgXsuAQIECBAgcFxAf9VIbOGuEdNRBAjECfigxEWmYAIECBAgQIAAgUEB/fMgvqsJECBAgAABAgQILBMwfywL3HMJECBAgACB4wL6q0ZiC3eNmI4iQCBOwAclLjIFEyBAgAABAgQIDAronwfxXU2AAAECBAgQIEBgmYD5Y1ngnkuAAAECBAgcF9BfNRJbuGvEdBQBAnECPihxkSmYAAECBAgQIEBgUED/PIjvagIECBAgQIAAAQLLBMwfywL3XAIECBAgQOC4gP6qkdjCXSOmowgQiBPwQYmLTMEECBAgQIAAAQKDAvrnQXxXEyBAgAABAgQIEFgmYP5YFrjnEiBAgAABAscF9FeNxBbuGjEdRYBAnIAPSlxkCiZAgAABAgQIEBgU0D8P4ruaAAECBAgQIECAwDIB88eywD2XAAECBAgQOC6gv2oktnDXiOkoAgTiBHxQ4iJTMAECBAgQIECAwKCA/nkQ39UECBAgQIAAAQIElgmYP5YF7rkECBAgQIDAcQH9VSOxhbtGTEcRIBAn4IMSF5mCCRAgQIAAAQIEBgX0z4P4riZAgAABAgQIECCwTMD8sSxwzyVAgAABAgSOC+ivGokt3DViOooAgTgBH5S4yBRMgAABAgQIECAwKKB/HsR3NQECBAgQIECAAIFlAuaPZYF7LgECBAgQIHBcQH/VSGzhrhHTUQQIxAn4oMRFpmACBAgQIECAAIFBAf3zIL6rCRAgQIAAAQIECCwTMH8sC9xzCRAgQIAAgeMC+qtGYgt3jZiOIkAgTsAHJS4yBRMgQIAAAQIECAwK6J8H8V1NgAABAgQIECBAYJmA+WNZ4J5LgAABAgQIHBfQXzUSW7hrxHQUAQJxAj4ocZEpmAABAgQIECBAYFBA/zyI72oCBAgQIECAAAECywTMH8sC91wCBAgQIEDguID+qpHYwl0jpqMIEIgT8EGJi0zBBAgQIECAAAECgwL650F8VxMgQIAAAQIECBBYJmD+WBa45xIgQIAAAQLHBfRXjcQW7hoxHUWAQJyAD0pcZAomQIAAAQIECBAYFNA/D+K7mgABAgQIECBAgMAyAfPHssA9lwABAgQIEDguoL9qJLZw14jpKAIE4gR8UOIiUzABAgQIECBAgMCggP55EN/VBAgQIECAAAECBJYJmD+WBe65BAgQIECAwHEB/VUjsYW7RkxHESAQJ+CDEheZggkQIECAAAECBAYF9M+D+K4mQIAAAQIECBAgsEzA/LEscM8lQIAAAQIEjgvorxqJLdw1YjqKAIE4AR+UuMgUTIAAAQIECBAgMCigfx7EdzUBAgQIECBAgACBZQLmj2WBey4BAgQIECBwXEB/1Uhs4a4R01EECMQJ+KDERaZgAgQIECBAgACBQQH98yC+qwkQIECAAAECBAgsEzB/LAvccwkQIECAAIHjAvqrRmILd42YjiJAIE7AByUuMgUTIECAAAECBAgMCuifB/FdTYAAAQIECBAgQGCZgPljWeCeS4AAAQIECBwX0F81Elu4a8R0FAECcQI+KHGRKZgAAQIECBAgQGBQQP88iO9qAgQIECBAgAABAssEzB/LAvdcAgQIECBA4LiA/qqR2MJdI6ajCBCIE/BBiYtMwQQIECBAgAABAoMC+udBfFcTIECAAAECBAgQWCZg/lgWuOcSIECAAAECxwX0V43EFu4aMR1FgECcgA9KXGQKJkCAAAECBAgQGBTQPw/iu5oAAQIECBAgQIDAMgHzx7LAPZcAAQIECBA4LqC/aiS2cNeI6SgCBOIEfFDiIlMwAQIECBAgQIDAoID+eRDf1QQIECBAgAABAgSWCZg/lgXuuQQIECBAgMBxAf1VI7GFu0ZMRxEgECfggxIXmYIJECBAgAABAgQGBfTPg/iuJkCAAAECBAgQILBMwPyxLHDPJUEBFIkAACAASURBVECAAAECBI4L6K8aiS3cNWI6igCBOAEflLjIFEyAAAECBAgQIDAooH8exHc1AQIECBAgQIAAgWUC5o9lgXsuAQIECBAgcFxAf9VIbOGuEdNRBAjECfigxEWmYAIECBAgQIAAgUEB/fMgvqsJECBAgAABAgQILBMwfywL3HMJECBAgACB4wL6q0ZiC3eNmI4iQCBOwAclLjIFEyBAgAABAgQIDAronwfxXU2AAAECBAgQIEBgmYD5Y1ngnkuAAAECBAgcF9BfNRJbuGvEdBQBAnECPihxkSmYAAECBAgQIEBgUED/PIjvagIECBAgQIAAAQLLBMwfywL3XAIECBAgQOC4gP6qkdjCXSOmowgQiBPwQYmLTMEECBAgQIAAAQKDAvrnQXxXEyBAgAABAgQIEFgmYP5YFrjnEiBAgAABAscF9FeNxBbuGjEdRYBAnIAPSlxkCiZAgAABAgQIEBgU0D8P4ruaAAECBAgQIECAwDIB88eywD2XAAECBAgQOC6gv2oktnDXiOkoAgTiBHxQ4iJTMAECBAgQIECAwKCA/nkQ39UECBAgQIAAAQIElgmYP5YF7rkECBAgQIDAcQH9VSOxhbtGTEcRIBAn4IMSF5mCCRAgQIAAAQIEBgX0z4P4riZAgAABAgQIECCwTMD8sSxwzyVAgAABAgSOC+ivGokt3DViOooAgTgBH5S4yBRMgAABAgQIECAwKKB/HsR3NQECBAgQIECAAIFlAuaPZYF7LgECBAgQIHBcQH/VSGzhrhHTUQQIxAn4oMRFpmACBAgQIECAAIFBAf3zIL6rCRAgQIAAAQIECCwTMH8sC9xzCRAgQIAAgeMC+qtGYgt3jZiOIkAgTsAHJS4yBRMgQIAAAQIECAwK6J8H8V1NgAABAgQIECBAYJmA+WNZ4J5LgAABAgQIHBfQXzUSW7hrxHQUAQJxAj4ocZEpmAABAgQIECBAYFBA/zyI72oCBAgQIECAAAECywTMH8sC91wCBAgQIEDguID+qpHYwl0jpqMIEIgT8EGJi0zBBAgQIECAAAECgwL650F8VxMgQIAAAQIECBBYJmD+WBa45xIgQIAAAQLHBfRXjcQW7hoxHUWAQJyAD0pcZAomQIAAAQIECBAYFNA/D+K7mgABAgQIECBAgMAyAfPHssA9lwABAgQIEDguoL9qJLZw14jpKAIE4gR8UOIiUzABAgQIECBAgMCggP55EN/VBAgQIECAAAECBJYJmD+WBe65BAgQIECAwHEB/VUjsYW7RkxHESAQJ+CDEheZggkQIECAAAECBAYF9M+D+K4mQIAAAQIECBAgsEzA/LEscM8lQIAAAQIEjgvorxqJLdw1YjqKAIE4AR+UuMgUTIAAAQIECBAgMCigfx7EdzUBAgQIECBAgACBZQLmj2WBey4BAgQIECBwXEB/1Uhs4a4R01EECMQJ+KDERaZgAgQIECBAgACBQQH98yC+qwkQIECAAAECBAgsEzB/LAvccwkQIECAAIHjAvqrRmILd42YjiJAIE7AByUuMgUTIECAAAECBAgMCuifB/FdTYAAAQIECBAgQGCZgPljWeCeS4AAAQIECBwX0F81Elu4a8R0FAECcQI+KHGRKZgAAQIECBAgQGBQQP88iO9qAgQIECBAgAABAssEzB/LAvdcAgQIECBA4LiA/qqR2MJdI6ajCBCIE/BBiYtMwQQIECBAgAABAoMC+udBfFcTIECAAAECBAgQWCZg/lgWuOcSIECAAAECxwX0V43EFu4aMR1FgECcgA9KXGQKJkCAAAECBAgQGBTQPw/iu5oAAQIECBAgQIDAMgHzx7LAPZcAAQIECBA4LqC/aiS2cNeI6SgCBOIEfFDiIlMwAQIECBAgQIDAoID+eRDf1QQIECBAgAABAgSWCZg/lgXuuQQIECBAgMBxAf1VI7GFu0ZMRxEgECfggxIXmYIJECBAgAABAgQGBfTPg/iuJkCAAAECBAgQILBMwPyxLHDPJUCAAAECBI4L6K8aiS3cNWI6igCBOAEflLjIFEyAAAECBAgQIDAooH8exHc1AQIECBAgQIAAgWUC5o9lgXsuAQIECBAgcFxAf9VIbOGuEdNRBAjECfigxEWmYAIECBAgQIAAgUEB/fMgvqsJECBAgAABAgQILBMwfywL3HMJECBAgACB4wL6q0ZiC3eNmI4iQCBOwAclLjIFEyBAgAABAgQIDAronwfxXU2AAAECBAgQIEBgmYD5Y1ngnkuAAAECBAgcF9BfNRJbuGvEdBQBAnECPihxkSmYAAECBAgQIEBgUED/PIjvagIECBAgQIAAAQLLBMwfywL3XAIECBAgQOC4gP6qkdjCXSOmowgQiBPwQYmLTMEECBAgQIAAAQKDAvrnQXxXEyBAgAABAgQIEFgmYP5YFrjnEiBAgAABAscF9FeNxBbuGjEdRYBAnIAPSlxkCiZAgAABAgQIEBgU0D8P4ruaAAECBAgQIECAwDIB88eywD2XAAECBAgQOC6gv2oktnDXiOkoAgTiBHxQ4iJTMAECBAgQIECAwKCA/nkQ39UECBAgQIAAAQIElgmYP5YF7rkECBAgQIDAcQH9VSOxhbtGTEcRIBAn4IMSF5mCCRAgQIAAAQIEBgX0z4P4riZAgAABAgQIECCwTMD8sSxwzyVAgAABAgSOC+ivGokt3DViOooAgTgBH5S4yBRMgAABAgQIECAwKKB/HsR3NQECBAgQIECAAIFlAuaPZYF7LgECBAgQIHBcQH/VSGzhrhHTUQQIxAn4oMRFpmACBAgQIECAAIFBAf3zIL6rCRAgQIAAAQIECCwTMH8sC9xzCRAgQIAAgeMC+qtGYgt3jZiOIkAgTsAHJS4yBRMgQIAAAQIECAwK6J8H8V1NgAABAgQIECBAYJmA+WNZ4J5LgAABAgQIHBfQXzUSW7hrxHQUAQJxAj4ocZEpmAABAgQIECBAYFBA/zyI72oCBAgQIECAAAECywTMH8sC91wCBAgQIEDguID+qpHYwl0jpqMIEIgT8EGJi0zBBAgQIECAAAECgwL650F8VxMgQIAAAQIECBBYJmD+WBa45xIgQIAAAQLHBfRXjcQW7hoxHUWAQJyAD0pcZAomQIAAAQIECBAYFNA/D+K7mgABAgQIECBAgMAyAfPHssA9lwABAgQIEDguoL9qJLZw14jpKAIE4gR8UOIiUzABAgQIECBAgMCggP55EN/VBAgQIECAAAECBJYJmD+WBe65BAgQIECAwHEB/VUjsYW7RkxHESAQJ+CDEheZggkQIECAAAECBAYF9M+D+K4mQIAAAQIECBAgsEzA/LEscM8lQIAAAQIEjgvorxqJLdw1YjqKAIE4AR+UuMgUTIAAAQIECBAgMCigfx7EdzUBAgQIECBAgACBZQLmj2WBey4BAgQIECBwXEB/1Uhs4a4R01EECMQJ+KDERaZgAgQIECBAgACBQQH98yC+qwkQIECAAAECBAgsEzB/LAvccwkQIECAAIHjAvqrRmILd42YjiJAIE7AByUuMgUTIECAAAECBAgMCuifB/FdTYAAAQIECBAgQGCZgPljWeCeS4AAAQIECBwX0F81Elu4a8R0FAECcQI+KHGRKZgAAQIECBAgQGBQQP88iO9qAgQIECBAgAABAssEzB/LAvdcAgQIECBA4LiA/qqR2MJdI6ajCBCIE/BBiYtMwQQIECBAgAABAoMC+udBfFcTIECAAAECBAgQWCZg/lgWuOcSIECAAAECxwX0V43EFu4aMR1FgECcgA9KXGQKJkCAAAECBAgQGBTQPw/iu5oAAQIECBAgQIDAMgHzx7LAPZcAAQIECBA4LqC/aiS2cNeI6SgCBOIEfFDiIlMwAQIECBAgQIDAoID+eRDf1QQIECBAgAABAgSWCZg/lgXuuQQIECBAgMBxAf1VI7GFu0ZMRxEgECfggxIXmYIJECBAgAABAgQGBfTPg/iuJkCAAAECBAgQILBMwPyxLHDPJUCAAAECBI4L6K8aiS3cNWI6igCBOAEflLjIFEyAAAECBAgQIDAooH8exHc1AQIECBAgQIAAgWUC5o9lgXsuAQIECBAgcFxAf9VIbOGuEdNRBAjECfigxEWmYAIECBAgQIAAgUEB/fMgvqsJECBAgAABAgQILBMwfywL3HMJECBAgACB4wL6q0ZiC3eNmI4iQCBOwAclLjIFEyBAgAABAgQIDAronwfxXU2AAAECBAgQIEBgmYD5Y1ngnkuAAAECBAgcF9BfNRJbuGvEdBQBAnECPihxkSmYAAECBAgQIEBgUED/PIjvagIECBAgQIAAAQLLBMwfywL3XAIECBAgQOC4gP6qkdjCXSOmowgQiBPwQYmLTMEECBAgQIAAAQKDAvrnQXxXEyBAgAABAgQIEFgmYP5YFrjnEiBAgAABAscF9FeNxBbuGjEdRYBAnIAPSlxkCiZAgAABAgQIEBgU0D8P4ruaAAECBAgQIECAwDIB88eywD2XAAECBAgQOC6gv2oktnDXiOkoAgTiBHxQ4iJTMAECBAgQIECAwKCA/nkQ39UECBAgQIAAAQIElgmYP5YF7rkECBAgQIDAcQH9VSOxhbtGTEcRIBAn4IMSF5mCCRAgQIAAAQIEBgX0z4P4riZAgAABAgQIECCwTMD8sSxwzyVAgAABAgSOC+ivGokt3DViOooAgTgBH5S4yBRMgAABAgQIECAwKKB/HsR3NQECBAgQIECAAIFlAuaPZYF7LgECBAgQIHBcQH/VSGzhrhHTUQQIxAn4oMRFpmACBAgQIECAAIFBAf3zIL6rCRAgQIAAAQIECCwTMH8sC9xzCRAgQIAAgeMC+qtGYgt3jZiOIkAgTsAHJS4yBRMgQIAAAQIECAwK6J8H8V1NgAABAgQIECBAYJmA+WNZ4J5LgAABAgQIHBfQXzUSW7hrxHQUAQJxAj4ocZEpmAABAgQIECBAYFBA/zyI72oCBAgQIECAAAECywTMH8sC91wCBAgQIEDguID+qpHYwl0jpqMIEIgT8EGJi0zBBAgQIECAAAECgwL650F8VxMgQIAAAQIECBBYJmD+WBa45xIgQIAAAQLHBfRXjcQW7hoxHUWAQJyAD0pcZAomQIAAAQIECBAYFNA/D+K7mgABAgQIECBAgMAyAfPHssA9lwABAgQIEDguoL9qJLZw14jpKAIE4gR8UOIiUzABAgQIECBAgMCggP55EN/VBAgQIECAAAECBJYJmD+WBe65BAgQIECAwHEB/VUjsYW7RkxHESAQJ+CDEheZggkQIECAAAECBAYF9M+D+K4mQIAAAQIECBAgsEzA/LEscM8lQIAAAQIEjgvorxqJLdw1YjqKAIE4AR+UuMgUTIAAAQIECBAgMCigfx7EdzUBAgQIECBAgACBZQLmj2WBey4BAgQIECBwXEB/1Uhs4a4R01EECMQJ+KDERaZgAgQIECBAgACBQQH98yC+qwkQIECAAAECBAgsEzB/LAvccwkQIECAAIHjAvqrRmILd42YjiJAIE7AByUuMgUTIECAAAECBAgMCuifB/FdTYAAAQIECBAgQGCZgPljWeCeS4AAAQIECBwX0F81Elu4a8R0FAECcQI+KHGRKZgAAQIECBAgQGBQQP88iO9qAgQIECBAgAABAssEzB/LAvdcAgQIECBA4LiA/qqR2MJdI6ajCBCIE/BBiYtMwQQIECBAgAABAoMC+udBfFcTIECAAAECBAgQWCZg/lgWuOcSIECAAAECxwX0V43EFu4aMR1FgECcgA9KXGQKJkCAAAECBAgQGBTQPw/iu5oAAQIECBAgQIDAMgHzx7LAPZcAAQIECBA4LqC/aiS2cNeI6SgCBOIEfFDiIlMwAQIECBAgQIDAoID+eRDf1QQIECBAgAABAgSWCZg/lgXuuQQIECBAgMBxAf1VI7GFu0ZMRxEgECfggxIXmYIJECBAgAABAgQGBfTPg/iuJkCAAAECBAgQILBMwPyxLHDPJUCAAAECBI4L6K8aiS3cNWI6igCBOAEflLjIFEyAAAECBAgQIDAooH8exHc1AQIECBAgQIAAgWUC5o9lgXsuAQIECBAgcFxAf9VIbOGuEdNRBAjECfigxEWmYAIECBAgQIAAgUEB/fMgvqsJECBAgAABAgQILBMwfywL3HMJECBAgACB4wL6q0ZiC3eNmI4iQCBOwAclLjIFEyBAgAABAgQIDAronwfxXU2AAAECBAgQIEBgmYD5Y1ngnkuAAAECBAgcF9BfNRJbuGvEdBQBAnECPihxkSmYAAECBAgQIEBgUED/PIjvagIECBAgQIAAAQLLBMwfywL3XAIECBAgQOC4gP6qkdjCXSOmowgQiBPwQYmLTMEECBAgQIAAAQKDAvrnQXxXEyBAgAABAgQIEFgmYP5YFrjnEiBAgAABAscF9FeNxBbuGjEdRYBAnIAPSlxkCiZAgAABAgQIEBgU0D8P4ruaAAECBAgQIECAwDIB88eywD2XAAECBAgQOC6gv2oktnDXiOkoAgTiBHxQ4iJTMAECBAgQIECAwKCA/nkQ39UECBAgQIAAAQIElgmYP5YF7rkECBAgQIDAcQH9VSOxhbtGTEcRIBAn4IMSF5mCCRAgQIAAAQIEBgX0z4P4riZAgAABAgQIECCwTMD8sSxwzyVAgAABAgSOC+ivGokt3DViOooAgTgBH5S4yBRMgAABAgQIECAwKKB/HsR3NQECBAgQIECAAIFlAuaPZYF7LgECBAgQIHBcQH/VSGzhrhHTUQQIxAn4oMRFpmACBAgQIECAAIFBAf3zIL6rCRAgQIAAAQIECCwTMH8sC9xzCRAgQIAAgeMC+qtGYgt3jZiOIkAgTsAHJS4yBRMgQIAAAQIECAwK6J8H8V1NgAABAgQIECBAYJmA+WNZ4J5LgAABAgQIHBfQXzUSW7hrxHQUAQJxAj4ocZEpmAABAgQIECBAYFBA/zyI72oCBAgQIECAAAECywTMH8sC91wCBAgQIEDguID+qpHYwl0jpqMIEIgT8EGJi0zBBAgQIECAAAECgwL650F8VxMgQIAAAQIECBBYJmD+WBa45xIgQIAAAQLHBfRXjcQW7hoxHUWAQJyAD0pcZAomQIAAAQIECBAYFNA/D+K7mgABAgQIECBAgMAyAfPHssA9lwABAgQIEDguoL9qJLZw14jpKAIE4gR8UOIiUzABAgQIECBAgMCggP55EN/VBAgQIECAAAECBJYJmD+WBe65BAgQIECAwHEB/VUjsYW7RkxHESAQJ+CDEheZggkQIECAAAECBAYF9M+D+K7+f+3awQ3EMAgEwP67vvf91yIL0wAxs1KMJQgQIECAAAECBAgcE/D+OBa4dgkQIECAAIHnAuarILGFuyCmUgQI1Am4UOoic2ACBAgQIECAAIFBAfPzIL5PEyBAgAABAgQIEDgm4P1xLHDtEiBAgAABAs8FzFdBYgt3QUylCBCoE3Ch1EXmwAQIECBAgAABAoMC5udBfJ8mQIAAAQIECBAgcEzA++NY4NolQIAAAQIEnguYr4LEFu6CmEoRIFAn4EKpi8yBCRAgQIAAAQIEBgXMz4P4Pk2AAAECBAgQIEDgmID3x7HAtUuAAAECBAg8FzBfBYkt3AUxlSJAoE7AhVIXmQMTIECAAAECBAgMCpifB/F9mgABAgQIECBAgMAxAe+PY4FrlwABAgQIEHguYL4KElu4C2IqRYBAnYALpS4yByZAgAABAgQIEBgUMD8P4vs0AQIECBAgQIAAgWMC3h/HAtcuAQIECBAg8FzAfBUktnAXxFSKAIE6ARdKXWQOTIAAAQIECBAgMChgfh7E92kCBAgQIECAAAECxwS8P44Frl0CBAgQIEDguYD5Kkhs4S6IqRQBAnUCLpS6yByYAAECBAgQIEBgUMD8PIjv0wQIECBAgAABAgSOCXh/HAtcuwQIECBAgMBzAfNVkNjCXRBTKQIE6gRcKHWROTABAgQIECBAgMCggPl5EN+nCRAgQIAAAQIECBwT8P44Frh2CRAgQIAAgecC5qsgsYW7IKZSBAjUCbhQ6iJzYAIECBAgQIAAgUEB8/Mgvk8TIECAAAECBAgQOCbg/XEscO0SIECAAAECzwXMV0FiC3dBTKUIEKgTcKHURebABAgQIECAAAECgwLm50F8nyZAgAABAgQIECBwTMD741jg2iVAgAABAgSeC5ivgsQW7oKYShEgUCfgQqmLzIEJECBAgAABAgQGBczPg/g+TYAAAQIECBAgQOCYgPfHscC1S4AAAQIECDwXMF8FiS3cBTGVIkCgTsCFUheZAxMgQIAAAQIECAwKmJ8H8X2aAAECBAgQIECAwDEB749jgWuXAAECBAgQeC5gvgoSW7gLYipFgECdgAulLjIHJkCAAAECBAgQGBQwPw/i+zQBAgQIECBAgACBYwLeH8cC1y4BAgQIECDwXMB8FSS2cBfEVIoAgToBF0pdZA5MgAABAgQIECAwKGB+HsT3aQIECBAgQIAAAQLHBLw/jgWuXQIECBAgQOC5gPkqSGzhLoipFAECdQIulLrIHJgAAQIECBAgQGBQwPw8iO/TBAgQIECAAAECBI4JeH8cC1y7BAgQIECAwHMB81WQ2MJdEFMpAgTqBFwodZE5MAECBAgQIECAwKCA+XkQ36cJECBAgAABAgQIHBPw/jgWuHYJECBAgACB5wLmqyCxhbsgplIECNQJuFDqInNgAgQIECBAgACBQQHz8yC+TxMgQIAAAQIECBA4JuD9cSxw7RIgQIAAAQLPBcxXQWILd0FMpQgQqBNwodRF5sAECBAgQIAAAQKDAubnQXyfJkCAAAECBAgQIHBMwPvjWODaJUCAAAECBJ4LmK+CxBbugphKESBQJ+BCqYvMgQkQIECAAAECBAYFzM+D+D5NgAABAgQIECBA4JiA98exwLVLgAABAgQIPBcwXwWJLdwFMZUiQKBOwIVSF5kDEyBAgAABAgQIDAqYnwfxfZoAAQIECBAgQIDAMQHvj2OBa5cAAQIECBB4LmC+ChJbuAtiKkWAQJ2AC6UuMgcmQIAAAQIECBAYFDA/D+L7NAECBAgQIECAAIFjAt4fxwLXLgECBAgQIPBcwHwVJLZwF8RUigCBOgEXSl1kDkyAAAECBAgQIDAoYH4exPdpAgQIECBAgAABAscEvD+OBa5dAgQIECBA4LmA+SpIbOEuiKkUAQJ1Ai6UusgcmAABAgQIECBAYFDA/DyI79MECBAgQIAAAQIEjgl4fxwLXLsECBAgQIDAcwHzVZDYwl0QUykCBOoE/i6UgtP7ZxeE5IgECBAgQIAAgcUC5ufF4WqNAAECBAgQIECAwMcEvD8+FojjECBAgAABAvUC5qtghJY3gphKESBQJ+BCqYvMgQkQIECAAAECBAYFzM+D+D5NgAABAgQIECBA4JiA98exwLVLgAABAgQIPBcwXwWJLdwFMZUiQKBOwIVSF5kDEyBAgAABAgQIDAqYnwfxfZoAAQIECBAgQIDAMQHvj2OBa5cAAQIECBB4LmC+ChJbuAtiKkWAQJ2AC6UuMgcmQIAAAQIECBAYFDA/D+L7NAECBAgQIECAAIFjAt4fxwLXLgECBAgQIPBcwHwVJLZwF8RUigABAgQIECBAgAABAgQIECBAgAABAgQIECBAgAABAgQIECBAgAABAgT2Cli425utzggQIECAAAECBAgQIECAAAECBAgQIECAAAECBAgQIECAAAECBAgQIEAgKGDhLoipFAECBAgQIECAAAECBAgQIECAAAECBAgQIECAAAECBAgQIECAAAECBAjsFbBwtzdbnREgQIAAAQIECBAgQIAAAQIECBAgQIAAAQIECBAgQIAAAQIECBAgQIBAUMDCXRBTKQIECBAgQIAAAQIECBAgQIAAAQIECBAgQIAAAQIECBAgQIAAAQIECBDYK2Dhbm+2OiNAgAABAgQIECBAgAABAgQIECBAgAABAgQIECBAgAABAgQIECBAgACBoICFuyCmUgQIECBAgAABAgQIECBAgAABAgQIECBAgAABAgQIECBAgAABAgQIECCwV8DC3d5sdUaAAAECBAgQIECAAAECBAgQIECAAAECBAgQIECAAAECBAgQIECAAAECQQELd0FMpQgQIECAAAECBAgQIECAAAECBAgQIECAAAECBAgQIECAAAECBAgQIEBgr4CFu73Z6owAAQIECBAgQIAAAQIECBAgQIAAAQIECBAgQIAAAQIECBAgQIAAAQIEggIW7oKYShEgQIAAAQIECBAgQIAAAQIECBAgQIAAAQIECBAgQIAAAQIECBAgQIDAXgELd3uz1RkBAgQIECBAgAABAgQIECBAgAABAgQIECBAgAABAgQIECBAgAABAgQIBAUs3AUxlSJAgAABAgQIECBAgAABAgQIECBAgAABAgQIECBAgAABAgQIECBAgACBvQIW7vZmqzMCBAgQIECAAAECBAgQIECAAAECBAgQIECAAAECBAgQIECAAAECBAgQCApYuAtiKkWAAAECBAgQIECAAAECBAgQIECAAAECBAgQIECAAAECBAgQIECAAAECewUs3O3NVmcECBAgQIAAAQIECBAgQIAAAQIECBAgQIAAAQIECBAgQIAAAQIECBAgEBSwcBfEVIoAAQIECBAgQIAAAQIECBAgQIAAAQIECBAgQIAAAQIECBAgQIAAAQIE9gpYuNubrc4IECBAgAABAgQIECBAgAABAgQIECBAgAABAgQIECBAgAABAgQIECBAIChg4S6IqRQBAgQIECBAgAABAgQIECBAgAABAgQIECBAgAABAgQIECBAgAABAgQI7BWwcLc3W50RIECAAAECBAgQIECAAAECBAgQIECAAAECBAgQIECAAAECBAgQIECAQFDAwl0QUykCBAgQIECAAAECBAgQIECAA7KU2QAAA7FJREFUAAECBAgQIECAAAECBAgQIECAAAECBAgQ2Ctg4W5vtjojQIAAAQIECBAgQIAAAQIECBAgQIAAAQIECBAgQIAAAQIECBAgQIAAgaCAhbsgplIECBAgQIAAAQIECBAgQIAAAQIECBAgQIAAAQIECBAgQIAAAQIECBAgsFfAwt3ebHVGgAABAgQIECBAgAABAgQIECBAgAABAgQIECBAgAABAgQIECBAgAABAkEBC3dBTKUIECBAgAABAgQIECBAgAABAgQIECBAgAABAgQIECBAgAABAgQIECBAYK+Ahbu92eqMAAECBAgQIECAAAECBAgQIECAAAECBAgQIECAAAECBAgQIECAAAECBIICFu6CmEoRIECAAAECBAgQIECAAAECBAgQIECAAAECBAgQIECAAAECBAgQIECAwF4BC3d7s9UZAQIECBAgQIAAAQIECBAgQIAAAQIECBAgQIAAAQIECBAgQIAAAQIECAQFLNwFMZUiQIAAAQIECBAgQIAAAQIECBAgQIAAAQIECBAgQIAAAQIECBAgQIAAgb0CFu72ZqszAgQIECBAgAABAgQIECBAgAABAgQIECBAgAABAgQIECBAgAABAgQIEAgKWLgLYipFgAABAgQIECBAgAABAgQIECBAgAABAgQIECBAgAABAgQIECBAgAABAnsFLNztzVZnBAgQIECAAAECBAgQIECAAAECBAgQIECAAAECBAgQIECAAAECBAgQIBAUsHAXxFSKAAECBAgQIECAAAECBAgQIECAAAECBAgQIECAAAECBAgQIECAAAECBPYKWLjbm63OCBAgQIAAAQIECBAgQIAAAQIECBAgQIAAAQIECBAgQIAAAQIECBAgQCAoYOEuiKkUAQIECBAgQIAAAQIECBAgQIAAAQIECBAgQIAAAQIECBAgQIAAAQIECOwVsHC3N1udESBAgAABAgQIECBAgAABAgQIECBAgAABAgQIECBAgAABAgQIECBAgEBQwMJdEFMpAgQIECBAgAABAgQIECBAgAABAgQIECBAgAABAgQIECBAgAABAgQIENgrYOFub7Y6I0CAAAECBAgQIECAAAECBAgQIECAAAECBAgQIECAAAECBAgQIECAAIGggIW7IKZSBAgQIECAAAECBAgQIECAAAECBAgQIECAAAECBAgQIECAAAECBAgQILBXwMLd3mx1RoAAAQIECBAgQIAAAQIECBAgQIAAAQIECBAgQIAAAQIECBAgQIAAAQJBgR/tydBmvXVDgwAAAABJRU5ErkJggg=="/>
          <p:cNvSpPr>
            <a:spLocks noChangeAspect="1" noChangeArrowheads="1"/>
          </p:cNvSpPr>
          <p:nvPr/>
        </p:nvSpPr>
        <p:spPr bwMode="auto">
          <a:xfrm>
            <a:off x="307975" y="-1951038"/>
            <a:ext cx="601027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6712"/>
            <a:ext cx="6048672" cy="412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32063"/>
            <a:ext cx="583782" cy="86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83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22425" y="365125"/>
            <a:ext cx="7521575" cy="549275"/>
          </a:xfrm>
        </p:spPr>
        <p:txBody>
          <a:bodyPr/>
          <a:lstStyle/>
          <a:p>
            <a:pPr algn="ctr"/>
            <a:r>
              <a:rPr lang="en-IN" dirty="0" smtClean="0"/>
              <a:t>USE </a:t>
            </a:r>
            <a:r>
              <a:rPr lang="en-IN" dirty="0" smtClean="0"/>
              <a:t>CASE Diagram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44" y="827559"/>
            <a:ext cx="5808065" cy="435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29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0728" y="548680"/>
            <a:ext cx="10826750" cy="546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03648" y="1772816"/>
            <a:ext cx="7488832" cy="2907661"/>
          </a:xfrm>
        </p:spPr>
        <p:txBody>
          <a:bodyPr>
            <a:normAutofit/>
          </a:bodyPr>
          <a:lstStyle/>
          <a:p>
            <a:r>
              <a:rPr lang="en-GB" sz="4400" b="0" dirty="0" smtClean="0">
                <a:solidFill>
                  <a:schemeClr val="bg1"/>
                </a:solidFill>
              </a:rPr>
              <a:t>    GET THE</a:t>
            </a:r>
            <a:br>
              <a:rPr lang="en-GB" sz="4400" b="0" dirty="0" smtClean="0">
                <a:solidFill>
                  <a:schemeClr val="bg1"/>
                </a:solidFill>
              </a:rPr>
            </a:br>
            <a:r>
              <a:rPr lang="en-GB" sz="4400" b="0" dirty="0" smtClean="0">
                <a:solidFill>
                  <a:schemeClr val="bg1"/>
                </a:solidFill>
              </a:rPr>
              <a:t>		    FUTURE</a:t>
            </a:r>
            <a:br>
              <a:rPr lang="en-GB" sz="4400" b="0" dirty="0" smtClean="0">
                <a:solidFill>
                  <a:schemeClr val="bg1"/>
                </a:solidFill>
              </a:rPr>
            </a:br>
            <a:r>
              <a:rPr lang="en-GB" sz="4400" b="0" dirty="0" smtClean="0">
                <a:solidFill>
                  <a:schemeClr val="bg1"/>
                </a:solidFill>
              </a:rPr>
              <a:t>	      YOU WANT</a:t>
            </a:r>
            <a:endParaRPr lang="en-GB" sz="4400" b="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16633"/>
            <a:ext cx="47880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spc="76" dirty="0" smtClean="0">
                <a:solidFill>
                  <a:srgbClr val="FFFFFF"/>
                </a:solidFill>
                <a:latin typeface="Ubuntu Medium"/>
                <a:ea typeface="+mj-ea"/>
                <a:cs typeface="+mj-cs"/>
              </a:rPr>
              <a:t>….AND </a:t>
            </a:r>
            <a:r>
              <a:rPr lang="en-GB" sz="3600" spc="76" dirty="0">
                <a:solidFill>
                  <a:srgbClr val="FFFFFF"/>
                </a:solidFill>
                <a:latin typeface="Ubuntu Medium"/>
                <a:ea typeface="+mj-ea"/>
                <a:cs typeface="+mj-cs"/>
              </a:rPr>
              <a:t>INSPIRED  BY OUR </a:t>
            </a:r>
            <a:endParaRPr lang="en-GB" sz="3600" spc="76" dirty="0" smtClean="0">
              <a:solidFill>
                <a:srgbClr val="FFFFFF"/>
              </a:solidFill>
              <a:latin typeface="Ubuntu Medium"/>
              <a:ea typeface="+mj-ea"/>
              <a:cs typeface="+mj-cs"/>
            </a:endParaRPr>
          </a:p>
          <a:p>
            <a:r>
              <a:rPr lang="en-GB" sz="3600" spc="76" dirty="0" smtClean="0">
                <a:solidFill>
                  <a:srgbClr val="FFFFFF"/>
                </a:solidFill>
                <a:latin typeface="Ubuntu Medium"/>
                <a:ea typeface="+mj-ea"/>
                <a:cs typeface="+mj-cs"/>
              </a:rPr>
              <a:t>PROMISE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73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6632"/>
            <a:ext cx="7520940" cy="797768"/>
          </a:xfrm>
        </p:spPr>
        <p:txBody>
          <a:bodyPr/>
          <a:lstStyle/>
          <a:p>
            <a:pPr algn="ctr"/>
            <a:r>
              <a:rPr lang="en-US" b="1" dirty="0"/>
              <a:t>List of Stack Holders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036662"/>
              </p:ext>
            </p:extLst>
          </p:nvPr>
        </p:nvGraphicFramePr>
        <p:xfrm>
          <a:off x="35497" y="1052736"/>
          <a:ext cx="9073007" cy="3124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7"/>
                <a:gridCol w="2160240"/>
                <a:gridCol w="4248472"/>
                <a:gridCol w="1872208"/>
              </a:tblGrid>
              <a:tr h="528662">
                <a:tc>
                  <a:txBody>
                    <a:bodyPr/>
                    <a:lstStyle/>
                    <a:p>
                      <a:r>
                        <a:rPr lang="en-IN" dirty="0" smtClean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Emai.Id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Amit </a:t>
                      </a:r>
                      <a:r>
                        <a:rPr lang="en-IN" dirty="0" err="1" smtClean="0"/>
                        <a:t>Bhave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amit.bhave@capgemini.com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CG Mentor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Gaurav </a:t>
                      </a:r>
                      <a:r>
                        <a:rPr lang="en-IN" dirty="0" err="1" smtClean="0"/>
                        <a:t>Pednekar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gaurav.p@capgemini.com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CG Mentor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Reena </a:t>
                      </a:r>
                      <a:r>
                        <a:rPr lang="en-IN" dirty="0" err="1" smtClean="0"/>
                        <a:t>Sarathe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reena.sarathe@technocratsgroup.edu.in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TIT Mentor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Dr</a:t>
                      </a:r>
                      <a:r>
                        <a:rPr lang="en-IN" baseline="0" dirty="0" smtClean="0"/>
                        <a:t> Manoj </a:t>
                      </a:r>
                      <a:r>
                        <a:rPr lang="en-IN" baseline="0" dirty="0" err="1" smtClean="0"/>
                        <a:t>Tyagi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hodtitcse@technocratsgroup.edu.in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TIT Mentor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Akshat</a:t>
                      </a:r>
                      <a:r>
                        <a:rPr lang="en-IN" dirty="0" smtClean="0"/>
                        <a:t> Sharma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sharmaakshat0707@gmail.com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TIT Student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Isha</a:t>
                      </a:r>
                      <a:r>
                        <a:rPr lang="en-IN" dirty="0" smtClean="0"/>
                        <a:t> Agrawal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asthaagrawal1312@gmail.com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TIT Student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Miti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Parashar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mitiparashar2@gmail.com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TIT Student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3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32340" cy="576064"/>
          </a:xfrm>
        </p:spPr>
        <p:txBody>
          <a:bodyPr/>
          <a:lstStyle/>
          <a:p>
            <a:pPr algn="ctr"/>
            <a:r>
              <a:rPr lang="en-IN" dirty="0" smtClean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3843765"/>
          </a:xfrm>
        </p:spPr>
        <p:txBody>
          <a:bodyPr>
            <a:normAutofit/>
          </a:bodyPr>
          <a:lstStyle/>
          <a:p>
            <a:r>
              <a:rPr lang="en-IN" b="0" dirty="0" smtClean="0"/>
              <a:t>The </a:t>
            </a:r>
            <a:r>
              <a:rPr lang="en-IN" b="0" dirty="0"/>
              <a:t>Hotel Management System (HMS) is a comprehensive software solution designed </a:t>
            </a:r>
            <a:r>
              <a:rPr lang="en-IN" b="0" dirty="0" smtClean="0"/>
              <a:t>to  optimize </a:t>
            </a:r>
            <a:r>
              <a:rPr lang="en-IN" b="0" dirty="0"/>
              <a:t>and </a:t>
            </a:r>
          </a:p>
          <a:p>
            <a:r>
              <a:rPr lang="en-IN" b="0" dirty="0" smtClean="0"/>
              <a:t>automate </a:t>
            </a:r>
            <a:r>
              <a:rPr lang="en-IN" b="0" dirty="0"/>
              <a:t>various aspects of hotel operations. With the advancement of technology and the increasing </a:t>
            </a:r>
            <a:endParaRPr lang="en-IN" b="0" dirty="0" smtClean="0"/>
          </a:p>
          <a:p>
            <a:r>
              <a:rPr lang="en-IN" b="0" dirty="0" smtClean="0"/>
              <a:t>demand </a:t>
            </a:r>
            <a:r>
              <a:rPr lang="en-IN" b="0" dirty="0"/>
              <a:t>for seamless guest experiences, hotel management systems have become indispensable tools </a:t>
            </a:r>
            <a:endParaRPr lang="en-IN" b="0" dirty="0" smtClean="0"/>
          </a:p>
          <a:p>
            <a:r>
              <a:rPr lang="en-IN" b="0" dirty="0" smtClean="0"/>
              <a:t>for </a:t>
            </a:r>
            <a:r>
              <a:rPr lang="en-IN" b="0" dirty="0"/>
              <a:t>efficient and effective hotel </a:t>
            </a:r>
            <a:r>
              <a:rPr lang="en-IN" b="0" dirty="0" smtClean="0"/>
              <a:t>management. The </a:t>
            </a:r>
            <a:r>
              <a:rPr lang="en-IN" b="0" dirty="0"/>
              <a:t>HMS encompasses a wide range of </a:t>
            </a:r>
            <a:r>
              <a:rPr lang="en-IN" b="0" dirty="0" smtClean="0"/>
              <a:t>functionalities  </a:t>
            </a:r>
          </a:p>
          <a:p>
            <a:r>
              <a:rPr lang="en-IN" b="0" dirty="0" smtClean="0"/>
              <a:t> including </a:t>
            </a:r>
            <a:r>
              <a:rPr lang="en-IN" b="0" dirty="0"/>
              <a:t>reservation management, </a:t>
            </a:r>
            <a:r>
              <a:rPr lang="en-IN" b="0" dirty="0" smtClean="0"/>
              <a:t>guest </a:t>
            </a:r>
            <a:r>
              <a:rPr lang="en-IN" b="0" dirty="0"/>
              <a:t>check-in and check-out, room </a:t>
            </a:r>
            <a:r>
              <a:rPr lang="en-IN" b="0" dirty="0" smtClean="0"/>
              <a:t>management</a:t>
            </a:r>
            <a:r>
              <a:rPr lang="en-IN" b="0" dirty="0"/>
              <a:t>, </a:t>
            </a:r>
            <a:r>
              <a:rPr lang="en-IN" b="0" dirty="0" smtClean="0"/>
              <a:t>e-mail </a:t>
            </a:r>
          </a:p>
          <a:p>
            <a:r>
              <a:rPr lang="en-IN" b="0" dirty="0" smtClean="0"/>
              <a:t>generation billing </a:t>
            </a:r>
            <a:r>
              <a:rPr lang="en-IN" b="0" dirty="0"/>
              <a:t> </a:t>
            </a:r>
            <a:r>
              <a:rPr lang="en-IN" b="0" dirty="0" smtClean="0"/>
              <a:t>and invoicing . By </a:t>
            </a:r>
            <a:r>
              <a:rPr lang="en-IN" b="0" dirty="0"/>
              <a:t>centralizing and digitizing these processes, hotel staff can save </a:t>
            </a:r>
            <a:endParaRPr lang="en-IN" b="0" dirty="0" smtClean="0"/>
          </a:p>
          <a:p>
            <a:r>
              <a:rPr lang="en-IN" b="0" dirty="0" smtClean="0"/>
              <a:t>time</a:t>
            </a:r>
            <a:r>
              <a:rPr lang="en-IN" b="0" dirty="0"/>
              <a:t>, eliminate manual </a:t>
            </a:r>
            <a:r>
              <a:rPr lang="en-IN" b="0" dirty="0" smtClean="0"/>
              <a:t>errors</a:t>
            </a:r>
            <a:r>
              <a:rPr lang="en-IN" b="0" dirty="0"/>
              <a:t>, and enhance </a:t>
            </a:r>
            <a:r>
              <a:rPr lang="en-IN" b="0" dirty="0" smtClean="0"/>
              <a:t>productivity </a:t>
            </a:r>
            <a:r>
              <a:rPr lang="en-IN" b="0" dirty="0"/>
              <a:t>.</a:t>
            </a:r>
            <a:endParaRPr lang="en-IN" b="0" dirty="0" smtClean="0"/>
          </a:p>
          <a:p>
            <a:r>
              <a:rPr lang="en-IN" b="0" dirty="0" smtClean="0"/>
              <a:t>The </a:t>
            </a:r>
            <a:r>
              <a:rPr lang="en-IN" b="0" dirty="0"/>
              <a:t>reservation management module of the HMS enables guests to </a:t>
            </a:r>
            <a:r>
              <a:rPr lang="en-IN" b="0" dirty="0" smtClean="0"/>
              <a:t>make </a:t>
            </a:r>
            <a:r>
              <a:rPr lang="en-IN" b="0" dirty="0"/>
              <a:t>online bookings, check </a:t>
            </a:r>
            <a:r>
              <a:rPr lang="en-IN" b="0" dirty="0" smtClean="0"/>
              <a:t>room</a:t>
            </a:r>
          </a:p>
          <a:p>
            <a:r>
              <a:rPr lang="en-IN" b="0" dirty="0" smtClean="0"/>
              <a:t> </a:t>
            </a:r>
            <a:r>
              <a:rPr lang="en-IN" b="0" dirty="0"/>
              <a:t>availability in real-time, and select preferred amenities. This feature </a:t>
            </a:r>
            <a:r>
              <a:rPr lang="en-IN" b="0" dirty="0" smtClean="0"/>
              <a:t>ensures </a:t>
            </a:r>
            <a:r>
              <a:rPr lang="en-IN" b="0" dirty="0"/>
              <a:t>that guests can easily </a:t>
            </a:r>
            <a:endParaRPr lang="en-IN" b="0" dirty="0" smtClean="0"/>
          </a:p>
          <a:p>
            <a:r>
              <a:rPr lang="en-IN" b="0" dirty="0" smtClean="0"/>
              <a:t>make </a:t>
            </a:r>
            <a:r>
              <a:rPr lang="en-IN" b="0" dirty="0"/>
              <a:t>reservations from anywhere at any time, leading to increased </a:t>
            </a:r>
            <a:r>
              <a:rPr lang="en-IN" b="0" dirty="0" smtClean="0"/>
              <a:t>occupancy </a:t>
            </a:r>
            <a:r>
              <a:rPr lang="en-IN" b="0" dirty="0"/>
              <a:t>rates and </a:t>
            </a:r>
            <a:r>
              <a:rPr lang="en-IN" b="0" dirty="0" smtClean="0"/>
              <a:t>improved </a:t>
            </a:r>
          </a:p>
          <a:p>
            <a:r>
              <a:rPr lang="en-IN" b="0" dirty="0" smtClean="0"/>
              <a:t>revenue </a:t>
            </a:r>
            <a:r>
              <a:rPr lang="en-IN" b="0" dirty="0"/>
              <a:t>streams.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11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20940" cy="476672"/>
          </a:xfrm>
        </p:spPr>
        <p:txBody>
          <a:bodyPr/>
          <a:lstStyle/>
          <a:p>
            <a:pPr algn="ctr"/>
            <a:r>
              <a:rPr lang="en-IN" dirty="0" smtClean="0"/>
              <a:t>APPLICATION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46085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/>
              <a:t>User Sign in/Login : Allow users to create accounts and manage their personal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/>
              <a:t>Search Rooms : Enable users to search for rooms according to the check-in, check-out and number of guests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/>
              <a:t>Book Rooms : Enable users to book rooms according to the available rooms.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/>
              <a:t>User Details : Enable users to fill up the user personal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/>
              <a:t>Bill and invoice : Give the details about the total amount for the bookings.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/>
              <a:t>Payment integration : Facilitate secure online payments for ticket bookings.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/>
              <a:t>Email notification : Provides email to the user after registration and successful booking.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/>
              <a:t>Owner dashboard : Enable owner to see all the functionalities </a:t>
            </a:r>
            <a:r>
              <a:rPr lang="en-IN" b="0" dirty="0"/>
              <a:t>.</a:t>
            </a:r>
            <a:endParaRPr lang="en-IN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/>
              <a:t>Receptionist dashboard : Enable receptionist to see booking and guest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dirty="0" smtClean="0"/>
              <a:t>Manager dashboard : Enable manager to do room and staff management.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b="0" dirty="0" smtClean="0"/>
          </a:p>
          <a:p>
            <a:pPr marL="0" indent="0"/>
            <a:endParaRPr lang="en-IN" b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b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09139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6632"/>
            <a:ext cx="7520940" cy="720080"/>
          </a:xfrm>
        </p:spPr>
        <p:txBody>
          <a:bodyPr/>
          <a:lstStyle/>
          <a:p>
            <a:pPr algn="ctr"/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80728"/>
            <a:ext cx="7520940" cy="3699749"/>
          </a:xfrm>
        </p:spPr>
        <p:txBody>
          <a:bodyPr/>
          <a:lstStyle/>
          <a:p>
            <a:r>
              <a:rPr lang="en-IN" dirty="0" smtClean="0"/>
              <a:t>The following tools are used to make services of Hotel management </a:t>
            </a:r>
            <a:r>
              <a:rPr lang="en-IN" dirty="0"/>
              <a:t> </a:t>
            </a:r>
            <a:r>
              <a:rPr lang="en-IN" dirty="0" smtClean="0"/>
              <a:t>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 smtClean="0"/>
              <a:t>Spring tool suite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 smtClean="0"/>
              <a:t>Postgres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 smtClean="0"/>
              <a:t>VS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 smtClean="0"/>
              <a:t>Postman 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0" dirty="0" smtClean="0"/>
          </a:p>
          <a:p>
            <a:pPr>
              <a:buFont typeface="Arial" panose="020B0604020202020204" pitchFamily="34" charset="0"/>
              <a:buChar char="•"/>
            </a:pPr>
            <a:endParaRPr lang="en-IN" b="0" dirty="0" smtClean="0"/>
          </a:p>
          <a:p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401448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12548"/>
          </a:xfrm>
        </p:spPr>
        <p:txBody>
          <a:bodyPr/>
          <a:lstStyle/>
          <a:p>
            <a:r>
              <a:rPr lang="en-IN" dirty="0" smtClean="0"/>
              <a:t>Front end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/>
              <a:t>HTML&amp;CSS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0" dirty="0" smtClean="0"/>
              <a:t>React.js</a:t>
            </a:r>
          </a:p>
          <a:p>
            <a:pPr marL="0" indent="0"/>
            <a:r>
              <a:rPr lang="en-IN" dirty="0" smtClean="0"/>
              <a:t>Back 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Spring </a:t>
            </a:r>
            <a:r>
              <a:rPr lang="en-IN" b="0" dirty="0" smtClean="0"/>
              <a:t>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 smtClean="0"/>
              <a:t>Java</a:t>
            </a: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Spring </a:t>
            </a:r>
            <a:r>
              <a:rPr lang="en-IN" b="0" dirty="0" smtClean="0"/>
              <a:t>Security(JWT)</a:t>
            </a:r>
          </a:p>
          <a:p>
            <a:pPr marL="0" indent="0"/>
            <a:r>
              <a:rPr lang="en-IN" dirty="0" smtClean="0"/>
              <a:t>Data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 smtClean="0"/>
              <a:t>Postgres SQL</a:t>
            </a: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74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p\Downloads\WhatsApp Image 2023-06-11 at 22.16.0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63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37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ownloads\WhatsApp Image 2023-06-11 at 22.15.5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0"/>
            <a:ext cx="9904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15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p\Downloads\WhatsApp Image 2023-06-11 at 22.16.0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40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</TotalTime>
  <Words>403</Words>
  <Application>Microsoft Office PowerPoint</Application>
  <PresentationFormat>On-screen Show (4:3)</PresentationFormat>
  <Paragraphs>85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Angles</vt:lpstr>
      <vt:lpstr>PowerPoint Presentation</vt:lpstr>
      <vt:lpstr>List of Stack Holders </vt:lpstr>
      <vt:lpstr>ABSTRACT</vt:lpstr>
      <vt:lpstr>APPLICATION FEATURES</vt:lpstr>
      <vt:lpstr>Tools</vt:lpstr>
      <vt:lpstr>Technology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Sequence Diagram</vt:lpstr>
      <vt:lpstr>USE CASE Diagram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40</cp:revision>
  <dcterms:created xsi:type="dcterms:W3CDTF">2023-06-07T10:11:36Z</dcterms:created>
  <dcterms:modified xsi:type="dcterms:W3CDTF">2023-06-12T15:58:19Z</dcterms:modified>
</cp:coreProperties>
</file>