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6858000" cy="9906000" type="A4"/>
  <p:notesSz cx="6858000" cy="9144000"/>
  <p:defaultTextStyle>
    <a:defPPr>
      <a:defRPr lang="fr-FR"/>
    </a:defPPr>
    <a:lvl1pPr marL="0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400827" rtl="0" eaLnBrk="1" latinLnBrk="0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938F"/>
    <a:srgbClr val="313642"/>
    <a:srgbClr val="1C2125"/>
    <a:srgbClr val="59B375"/>
    <a:srgbClr val="167787"/>
    <a:srgbClr val="F2F2F2"/>
    <a:srgbClr val="CB9427"/>
    <a:srgbClr val="333333"/>
    <a:srgbClr val="DDAE4D"/>
    <a:srgbClr val="B78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 snapToObjects="1">
      <p:cViewPr varScale="1">
        <p:scale>
          <a:sx n="64" d="100"/>
          <a:sy n="64" d="100"/>
        </p:scale>
        <p:origin x="2458" y="67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60E9244-D9A2-4948-A8B9-545C195C42FF}" type="datetimeFigureOut">
              <a:rPr lang="ar-MA" smtClean="0"/>
              <a:t>02-10-1445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D016160-EAAB-42DA-81FB-BDD86292C248}" type="slidenum">
              <a:rPr lang="ar-MA" smtClean="0"/>
              <a:t>‹N°›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3997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0" hangingPunct="1">
      <a:defRPr sz="10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016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Cvexemple.com © Tous droits réservés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107711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1" y="3077283"/>
            <a:ext cx="5829300" cy="212336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1" y="5613401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1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82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73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645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55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4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37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29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112419" y="619126"/>
            <a:ext cx="1276350" cy="1317360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83369" y="619126"/>
            <a:ext cx="3714750" cy="131736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422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8"/>
          </a:xfrm>
        </p:spPr>
        <p:txBody>
          <a:bodyPr anchor="b"/>
          <a:lstStyle>
            <a:lvl1pPr marL="0" indent="0">
              <a:buNone/>
              <a:defRPr sz="1711">
                <a:solidFill>
                  <a:schemeClr val="tx1">
                    <a:tint val="75000"/>
                  </a:schemeClr>
                </a:solidFill>
              </a:defRPr>
            </a:lvl1pPr>
            <a:lvl2pPr marL="391135" indent="0">
              <a:buNone/>
              <a:defRPr sz="1540">
                <a:solidFill>
                  <a:schemeClr val="tx1">
                    <a:tint val="75000"/>
                  </a:schemeClr>
                </a:solidFill>
              </a:defRPr>
            </a:lvl2pPr>
            <a:lvl3pPr marL="782269" indent="0">
              <a:buNone/>
              <a:defRPr sz="1369">
                <a:solidFill>
                  <a:schemeClr val="tx1">
                    <a:tint val="75000"/>
                  </a:schemeClr>
                </a:solidFill>
              </a:defRPr>
            </a:lvl3pPr>
            <a:lvl4pPr marL="1173404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4pPr>
            <a:lvl5pPr marL="156453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5pPr>
            <a:lvl6pPr marL="1955673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6pPr>
            <a:lvl7pPr marL="2346808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7pPr>
            <a:lvl8pPr marL="2737942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8pPr>
            <a:lvl9pPr marL="3129077" indent="0">
              <a:buNone/>
              <a:defRPr sz="11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83369" y="3602391"/>
            <a:ext cx="2495550" cy="10190338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893219" y="3602391"/>
            <a:ext cx="2495550" cy="10190338"/>
          </a:xfrm>
        </p:spPr>
        <p:txBody>
          <a:bodyPr/>
          <a:lstStyle>
            <a:lvl1pPr>
              <a:defRPr sz="2395"/>
            </a:lvl1pPr>
            <a:lvl2pPr>
              <a:defRPr sz="2053"/>
            </a:lvl2pPr>
            <a:lvl3pPr>
              <a:defRPr sz="1711"/>
            </a:lvl3pPr>
            <a:lvl4pPr>
              <a:defRPr sz="1540"/>
            </a:lvl4pPr>
            <a:lvl5pPr>
              <a:defRPr sz="1540"/>
            </a:lvl5pPr>
            <a:lvl6pPr>
              <a:defRPr sz="1540"/>
            </a:lvl6pPr>
            <a:lvl7pPr>
              <a:defRPr sz="1540"/>
            </a:lvl7pPr>
            <a:lvl8pPr>
              <a:defRPr sz="1540"/>
            </a:lvl8pPr>
            <a:lvl9pPr>
              <a:defRPr sz="15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71" y="2217386"/>
            <a:ext cx="3031331" cy="924101"/>
          </a:xfrm>
        </p:spPr>
        <p:txBody>
          <a:bodyPr anchor="b"/>
          <a:lstStyle>
            <a:lvl1pPr marL="0" indent="0">
              <a:buNone/>
              <a:defRPr sz="2053" b="1"/>
            </a:lvl1pPr>
            <a:lvl2pPr marL="391135" indent="0">
              <a:buNone/>
              <a:defRPr sz="1711" b="1"/>
            </a:lvl2pPr>
            <a:lvl3pPr marL="782269" indent="0">
              <a:buNone/>
              <a:defRPr sz="1540" b="1"/>
            </a:lvl3pPr>
            <a:lvl4pPr marL="1173404" indent="0">
              <a:buNone/>
              <a:defRPr sz="1369" b="1"/>
            </a:lvl4pPr>
            <a:lvl5pPr marL="1564538" indent="0">
              <a:buNone/>
              <a:defRPr sz="1369" b="1"/>
            </a:lvl5pPr>
            <a:lvl6pPr marL="1955673" indent="0">
              <a:buNone/>
              <a:defRPr sz="1369" b="1"/>
            </a:lvl6pPr>
            <a:lvl7pPr marL="2346808" indent="0">
              <a:buNone/>
              <a:defRPr sz="1369" b="1"/>
            </a:lvl7pPr>
            <a:lvl8pPr marL="2737942" indent="0">
              <a:buNone/>
              <a:defRPr sz="1369" b="1"/>
            </a:lvl8pPr>
            <a:lvl9pPr marL="3129077" indent="0">
              <a:buNone/>
              <a:defRPr sz="136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71" y="3141487"/>
            <a:ext cx="3031331" cy="5707416"/>
          </a:xfrm>
        </p:spPr>
        <p:txBody>
          <a:bodyPr/>
          <a:lstStyle>
            <a:lvl1pPr>
              <a:defRPr sz="2053"/>
            </a:lvl1pPr>
            <a:lvl2pPr>
              <a:defRPr sz="1711"/>
            </a:lvl2pPr>
            <a:lvl3pPr>
              <a:defRPr sz="1540"/>
            </a:lvl3pPr>
            <a:lvl4pPr>
              <a:defRPr sz="1369"/>
            </a:lvl4pPr>
            <a:lvl5pPr>
              <a:defRPr sz="1369"/>
            </a:lvl5pPr>
            <a:lvl6pPr>
              <a:defRPr sz="1369"/>
            </a:lvl6pPr>
            <a:lvl7pPr>
              <a:defRPr sz="1369"/>
            </a:lvl7pPr>
            <a:lvl8pPr>
              <a:defRPr sz="1369"/>
            </a:lvl8pPr>
            <a:lvl9pPr>
              <a:defRPr sz="1369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8" y="394407"/>
            <a:ext cx="3833812" cy="8454496"/>
          </a:xfrm>
        </p:spPr>
        <p:txBody>
          <a:bodyPr/>
          <a:lstStyle>
            <a:lvl1pPr>
              <a:defRPr sz="2738"/>
            </a:lvl1pPr>
            <a:lvl2pPr>
              <a:defRPr sz="2395"/>
            </a:lvl2pPr>
            <a:lvl3pPr>
              <a:defRPr sz="2053"/>
            </a:lvl3pPr>
            <a:lvl4pPr>
              <a:defRPr sz="1711"/>
            </a:lvl4pPr>
            <a:lvl5pPr>
              <a:defRPr sz="1711"/>
            </a:lvl5pPr>
            <a:lvl6pPr>
              <a:defRPr sz="1711"/>
            </a:lvl6pPr>
            <a:lvl7pPr>
              <a:defRPr sz="1711"/>
            </a:lvl7pPr>
            <a:lvl8pPr>
              <a:defRPr sz="1711"/>
            </a:lvl8pPr>
            <a:lvl9pPr>
              <a:defRPr sz="171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2" y="2072923"/>
            <a:ext cx="2256235" cy="6775980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1711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2738"/>
            </a:lvl1pPr>
            <a:lvl2pPr marL="391135" indent="0">
              <a:buNone/>
              <a:defRPr sz="2395"/>
            </a:lvl2pPr>
            <a:lvl3pPr marL="782269" indent="0">
              <a:buNone/>
              <a:defRPr sz="2053"/>
            </a:lvl3pPr>
            <a:lvl4pPr marL="1173404" indent="0">
              <a:buNone/>
              <a:defRPr sz="1711"/>
            </a:lvl4pPr>
            <a:lvl5pPr marL="1564538" indent="0">
              <a:buNone/>
              <a:defRPr sz="1711"/>
            </a:lvl5pPr>
            <a:lvl6pPr marL="1955673" indent="0">
              <a:buNone/>
              <a:defRPr sz="1711"/>
            </a:lvl6pPr>
            <a:lvl7pPr marL="2346808" indent="0">
              <a:buNone/>
              <a:defRPr sz="1711"/>
            </a:lvl7pPr>
            <a:lvl8pPr marL="2737942" indent="0">
              <a:buNone/>
              <a:defRPr sz="1711"/>
            </a:lvl8pPr>
            <a:lvl9pPr marL="3129077" indent="0">
              <a:buNone/>
              <a:defRPr sz="1711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1"/>
            <a:ext cx="4114800" cy="1162579"/>
          </a:xfrm>
        </p:spPr>
        <p:txBody>
          <a:bodyPr/>
          <a:lstStyle>
            <a:lvl1pPr marL="0" indent="0">
              <a:buNone/>
              <a:defRPr sz="1198"/>
            </a:lvl1pPr>
            <a:lvl2pPr marL="391135" indent="0">
              <a:buNone/>
              <a:defRPr sz="1027"/>
            </a:lvl2pPr>
            <a:lvl3pPr marL="782269" indent="0">
              <a:buNone/>
              <a:defRPr sz="856"/>
            </a:lvl3pPr>
            <a:lvl4pPr marL="1173404" indent="0">
              <a:buNone/>
              <a:defRPr sz="770"/>
            </a:lvl4pPr>
            <a:lvl5pPr marL="1564538" indent="0">
              <a:buNone/>
              <a:defRPr sz="770"/>
            </a:lvl5pPr>
            <a:lvl6pPr marL="1955673" indent="0">
              <a:buNone/>
              <a:defRPr sz="770"/>
            </a:lvl6pPr>
            <a:lvl7pPr marL="2346808" indent="0">
              <a:buNone/>
              <a:defRPr sz="770"/>
            </a:lvl7pPr>
            <a:lvl8pPr marL="2737942" indent="0">
              <a:buNone/>
              <a:defRPr sz="770"/>
            </a:lvl8pPr>
            <a:lvl9pPr marL="3129077" indent="0">
              <a:buNone/>
              <a:defRPr sz="77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1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1" y="9181397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9E1E7-AAF4-406B-BF8E-0921917720C3}"/>
              </a:ext>
            </a:extLst>
          </p:cNvPr>
          <p:cNvSpPr txBox="1"/>
          <p:nvPr userDrawn="1"/>
        </p:nvSpPr>
        <p:spPr>
          <a:xfrm>
            <a:off x="293379" y="9957227"/>
            <a:ext cx="6337602" cy="335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0" i="0" dirty="0">
                <a:solidFill>
                  <a:schemeClr val="bg1"/>
                </a:solidFill>
                <a:effectLst/>
              </a:rPr>
              <a:t>© Copyright  www.Cvexemple.com - Tous droits réservés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1135" rtl="0" eaLnBrk="1" latinLnBrk="0" hangingPunct="1">
        <a:spcBef>
          <a:spcPct val="0"/>
        </a:spcBef>
        <a:buNone/>
        <a:defRPr sz="37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3351" indent="-293351" algn="l" defTabSz="391135" rtl="0" eaLnBrk="1" latinLnBrk="0" hangingPunct="1">
        <a:spcBef>
          <a:spcPct val="20000"/>
        </a:spcBef>
        <a:buFont typeface="Arial"/>
        <a:buChar char="•"/>
        <a:defRPr sz="2738" kern="1200">
          <a:solidFill>
            <a:schemeClr val="tx1"/>
          </a:solidFill>
          <a:latin typeface="+mn-lt"/>
          <a:ea typeface="+mn-ea"/>
          <a:cs typeface="+mn-cs"/>
        </a:defRPr>
      </a:lvl1pPr>
      <a:lvl2pPr marL="635594" indent="-244459" algn="l" defTabSz="391135" rtl="0" eaLnBrk="1" latinLnBrk="0" hangingPunct="1">
        <a:spcBef>
          <a:spcPct val="20000"/>
        </a:spcBef>
        <a:buFont typeface="Arial"/>
        <a:buChar char="–"/>
        <a:defRPr sz="2395" kern="1200">
          <a:solidFill>
            <a:schemeClr val="tx1"/>
          </a:solidFill>
          <a:latin typeface="+mn-lt"/>
          <a:ea typeface="+mn-ea"/>
          <a:cs typeface="+mn-cs"/>
        </a:defRPr>
      </a:lvl2pPr>
      <a:lvl3pPr marL="977837" indent="-195567" algn="l" defTabSz="391135" rtl="0" eaLnBrk="1" latinLnBrk="0" hangingPunct="1">
        <a:spcBef>
          <a:spcPct val="20000"/>
        </a:spcBef>
        <a:buFont typeface="Arial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3pPr>
      <a:lvl4pPr marL="1368971" indent="-195567" algn="l" defTabSz="391135" rtl="0" eaLnBrk="1" latinLnBrk="0" hangingPunct="1">
        <a:spcBef>
          <a:spcPct val="20000"/>
        </a:spcBef>
        <a:buFont typeface="Arial"/>
        <a:buChar char="–"/>
        <a:defRPr sz="1711" kern="1200">
          <a:solidFill>
            <a:schemeClr val="tx1"/>
          </a:solidFill>
          <a:latin typeface="+mn-lt"/>
          <a:ea typeface="+mn-ea"/>
          <a:cs typeface="+mn-cs"/>
        </a:defRPr>
      </a:lvl4pPr>
      <a:lvl5pPr marL="1760106" indent="-195567" algn="l" defTabSz="391135" rtl="0" eaLnBrk="1" latinLnBrk="0" hangingPunct="1">
        <a:spcBef>
          <a:spcPct val="20000"/>
        </a:spcBef>
        <a:buFont typeface="Arial"/>
        <a:buChar char="»"/>
        <a:defRPr sz="1711" kern="1200">
          <a:solidFill>
            <a:schemeClr val="tx1"/>
          </a:solidFill>
          <a:latin typeface="+mn-lt"/>
          <a:ea typeface="+mn-ea"/>
          <a:cs typeface="+mn-cs"/>
        </a:defRPr>
      </a:lvl5pPr>
      <a:lvl6pPr marL="215124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6pPr>
      <a:lvl7pPr marL="2542375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7pPr>
      <a:lvl8pPr marL="2933510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8pPr>
      <a:lvl9pPr marL="3324644" indent="-195567" algn="l" defTabSz="391135" rtl="0" eaLnBrk="1" latinLnBrk="0" hangingPunct="1">
        <a:spcBef>
          <a:spcPct val="20000"/>
        </a:spcBef>
        <a:buFont typeface="Arial"/>
        <a:buChar char="•"/>
        <a:defRPr sz="17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1pPr>
      <a:lvl2pPr marL="391135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2pPr>
      <a:lvl3pPr marL="782269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3pPr>
      <a:lvl4pPr marL="1173404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4pPr>
      <a:lvl5pPr marL="156453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5pPr>
      <a:lvl6pPr marL="1955673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6pPr>
      <a:lvl7pPr marL="2346808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7pPr>
      <a:lvl8pPr marL="2737942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8pPr>
      <a:lvl9pPr marL="3129077" algn="l" defTabSz="391135" rtl="0" eaLnBrk="1" latinLnBrk="0" hangingPunct="1">
        <a:defRPr sz="1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BBCC615-5718-4F2E-8B95-2A29F68F2087}"/>
              </a:ext>
            </a:extLst>
          </p:cNvPr>
          <p:cNvSpPr/>
          <p:nvPr/>
        </p:nvSpPr>
        <p:spPr>
          <a:xfrm>
            <a:off x="0" y="1729991"/>
            <a:ext cx="2299830" cy="8184506"/>
          </a:xfrm>
          <a:prstGeom prst="rect">
            <a:avLst/>
          </a:prstGeom>
          <a:solidFill>
            <a:srgbClr val="31364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D512D5-730D-4433-83BD-F125FF3C4E0F}"/>
              </a:ext>
            </a:extLst>
          </p:cNvPr>
          <p:cNvSpPr/>
          <p:nvPr/>
        </p:nvSpPr>
        <p:spPr>
          <a:xfrm>
            <a:off x="1" y="0"/>
            <a:ext cx="6858000" cy="1890641"/>
          </a:xfrm>
          <a:prstGeom prst="rect">
            <a:avLst/>
          </a:prstGeom>
          <a:solidFill>
            <a:srgbClr val="1B938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E1A68E-4885-45C6-AD66-C865D668E886}"/>
              </a:ext>
            </a:extLst>
          </p:cNvPr>
          <p:cNvSpPr/>
          <p:nvPr/>
        </p:nvSpPr>
        <p:spPr>
          <a:xfrm>
            <a:off x="3154165" y="6537188"/>
            <a:ext cx="2914394" cy="324000"/>
          </a:xfrm>
          <a:prstGeom prst="rect">
            <a:avLst/>
          </a:prstGeom>
          <a:solidFill>
            <a:srgbClr val="1B938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07000"/>
              </a:lnSpc>
              <a:spcAft>
                <a:spcPts val="684"/>
              </a:spcAft>
              <a:buSzPct val="150000"/>
            </a:pPr>
            <a:r>
              <a:rPr lang="fr-FR" sz="1400" b="1" dirty="0">
                <a:solidFill>
                  <a:schemeClr val="bg1"/>
                </a:solidFill>
                <a:ea typeface="Open Sans" panose="020B0606030504020204" pitchFamily="34" charset="0"/>
                <a:cs typeface="Mothanna" panose="02000503000000000000" pitchFamily="2" charset="-78"/>
              </a:rPr>
              <a:t>EDUCATION</a:t>
            </a:r>
            <a:endParaRPr lang="ar-MA" sz="1400" b="1" dirty="0">
              <a:solidFill>
                <a:schemeClr val="bg1"/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BA2BA3-3A20-48E2-AE94-D9D62FF72A37}"/>
              </a:ext>
            </a:extLst>
          </p:cNvPr>
          <p:cNvSpPr/>
          <p:nvPr/>
        </p:nvSpPr>
        <p:spPr>
          <a:xfrm>
            <a:off x="3195620" y="2100949"/>
            <a:ext cx="2914394" cy="324000"/>
          </a:xfrm>
          <a:prstGeom prst="rect">
            <a:avLst/>
          </a:prstGeom>
          <a:solidFill>
            <a:srgbClr val="1B938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MA" sz="1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EXPERIENCE</a:t>
            </a:r>
            <a:endParaRPr lang="fr-FR" sz="18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2838A2-C8F7-48EC-AAD9-0BDF35CF634C}"/>
              </a:ext>
            </a:extLst>
          </p:cNvPr>
          <p:cNvSpPr/>
          <p:nvPr/>
        </p:nvSpPr>
        <p:spPr>
          <a:xfrm>
            <a:off x="93953" y="4012367"/>
            <a:ext cx="2124321" cy="324000"/>
          </a:xfrm>
          <a:prstGeom prst="rect">
            <a:avLst/>
          </a:prstGeom>
          <a:solidFill>
            <a:srgbClr val="1B938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tabLst>
                <a:tab pos="1790700" algn="l"/>
              </a:tabLst>
            </a:pPr>
            <a:r>
              <a:rPr lang="en-US" sz="1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SKILL HIGHLIGHTS</a:t>
            </a:r>
            <a:endParaRPr lang="fr-FR" sz="1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26225B1-92EE-4A0C-AC6B-949FFF2515BB}"/>
              </a:ext>
            </a:extLst>
          </p:cNvPr>
          <p:cNvSpPr/>
          <p:nvPr/>
        </p:nvSpPr>
        <p:spPr>
          <a:xfrm>
            <a:off x="87238" y="6735356"/>
            <a:ext cx="2124837" cy="324000"/>
          </a:xfrm>
          <a:prstGeom prst="rect">
            <a:avLst/>
          </a:prstGeom>
          <a:solidFill>
            <a:srgbClr val="1B938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tabLst>
                <a:tab pos="1790700" algn="l"/>
              </a:tabLst>
            </a:pPr>
            <a:r>
              <a:rPr lang="fr-MA" sz="1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LANGUAGES</a:t>
            </a:r>
            <a:endParaRPr lang="fr-FR" sz="1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05CE0DC-1740-4CB7-A7C6-B0E73659B557}"/>
              </a:ext>
            </a:extLst>
          </p:cNvPr>
          <p:cNvSpPr/>
          <p:nvPr/>
        </p:nvSpPr>
        <p:spPr>
          <a:xfrm>
            <a:off x="85427" y="8077999"/>
            <a:ext cx="2124320" cy="324000"/>
          </a:xfrm>
          <a:prstGeom prst="rect">
            <a:avLst/>
          </a:prstGeom>
          <a:solidFill>
            <a:srgbClr val="1B938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5854" algn="ctr">
              <a:lnSpc>
                <a:spcPct val="107000"/>
              </a:lnSpc>
              <a:spcAft>
                <a:spcPts val="684"/>
              </a:spcAft>
            </a:pPr>
            <a:r>
              <a:rPr lang="fr-MA" sz="1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HOBBIES</a:t>
            </a:r>
            <a:endParaRPr lang="fr-FR" sz="1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2D3907-A2B9-4358-9122-0DE82E7203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5846" y="120311"/>
            <a:ext cx="1634760" cy="1634760"/>
          </a:xfrm>
          <a:prstGeom prst="rect">
            <a:avLst/>
          </a:prstGeom>
          <a:solidFill>
            <a:srgbClr val="DDDDDB"/>
          </a:solidFill>
          <a:ln w="31750" cmpd="sng">
            <a:solidFill>
              <a:srgbClr val="1C2125"/>
            </a:solidFill>
            <a:prstDash val="solid"/>
          </a:ln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8B23A1B-F5E7-4506-8705-78F503D72B49}"/>
              </a:ext>
            </a:extLst>
          </p:cNvPr>
          <p:cNvSpPr/>
          <p:nvPr/>
        </p:nvSpPr>
        <p:spPr>
          <a:xfrm>
            <a:off x="87754" y="1961980"/>
            <a:ext cx="2124321" cy="324000"/>
          </a:xfrm>
          <a:prstGeom prst="rect">
            <a:avLst/>
          </a:prstGeom>
          <a:solidFill>
            <a:srgbClr val="1B938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MA" sz="1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CONTACT</a:t>
            </a:r>
            <a:endParaRPr lang="fr-FR" sz="14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600902-D107-4E20-BD3A-25E8A5DEA347}"/>
              </a:ext>
            </a:extLst>
          </p:cNvPr>
          <p:cNvSpPr/>
          <p:nvPr/>
        </p:nvSpPr>
        <p:spPr>
          <a:xfrm>
            <a:off x="3154165" y="8464330"/>
            <a:ext cx="2914394" cy="324000"/>
          </a:xfrm>
          <a:prstGeom prst="rect">
            <a:avLst/>
          </a:prstGeom>
          <a:solidFill>
            <a:srgbClr val="1B938F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>
              <a:lnSpc>
                <a:spcPct val="107000"/>
              </a:lnSpc>
              <a:spcAft>
                <a:spcPts val="684"/>
              </a:spcAft>
              <a:buSzPct val="150000"/>
            </a:pPr>
            <a:r>
              <a:rPr lang="en-US" sz="1400" b="1" dirty="0">
                <a:solidFill>
                  <a:schemeClr val="bg1"/>
                </a:solidFill>
                <a:ea typeface="Open Sans" panose="020B0606030504020204" pitchFamily="34" charset="0"/>
                <a:cs typeface="Mothanna" panose="02000503000000000000" pitchFamily="2" charset="-78"/>
              </a:rPr>
              <a:t>CERTIFICATIONS</a:t>
            </a:r>
            <a:endParaRPr lang="ar-MA" sz="1400" b="1" dirty="0">
              <a:solidFill>
                <a:schemeClr val="bg1"/>
              </a:solidFill>
              <a:ea typeface="Open Sans" panose="020B0606030504020204" pitchFamily="34" charset="0"/>
              <a:cs typeface="Mothanna" panose="02000503000000000000" pitchFamily="2" charset="-78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C3EE4EF-222A-439A-A83F-93A8F5E514FA}"/>
              </a:ext>
            </a:extLst>
          </p:cNvPr>
          <p:cNvSpPr/>
          <p:nvPr/>
        </p:nvSpPr>
        <p:spPr>
          <a:xfrm>
            <a:off x="2179563" y="200687"/>
            <a:ext cx="4233488" cy="4310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2918" tIns="41459" rIns="82918" bIns="4145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80000"/>
              </a:lnSpc>
            </a:pPr>
            <a:r>
              <a:rPr lang="fr-FR" sz="4000" b="1" dirty="0">
                <a:solidFill>
                  <a:srgbClr val="313642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JHON</a:t>
            </a:r>
            <a:r>
              <a:rPr lang="fr-FR" sz="40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DOE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FD57FF8-1D1B-4D6E-A111-74AFB172953D}"/>
              </a:ext>
            </a:extLst>
          </p:cNvPr>
          <p:cNvSpPr/>
          <p:nvPr/>
        </p:nvSpPr>
        <p:spPr>
          <a:xfrm>
            <a:off x="2170879" y="585083"/>
            <a:ext cx="2326883" cy="224150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89496" tIns="44748" rIns="89496" bIns="447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782"/>
              </a:spcAft>
            </a:pPr>
            <a:r>
              <a:rPr lang="fr-MA" sz="1187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SUMMARY</a:t>
            </a:r>
            <a:endParaRPr lang="fr-FR" sz="1187" b="1" dirty="0">
              <a:solidFill>
                <a:schemeClr val="bg1"/>
              </a:solidFill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123F86FE-127F-44A0-85D4-6A5BC09BA839}"/>
              </a:ext>
            </a:extLst>
          </p:cNvPr>
          <p:cNvSpPr/>
          <p:nvPr/>
        </p:nvSpPr>
        <p:spPr>
          <a:xfrm>
            <a:off x="2294769" y="6970860"/>
            <a:ext cx="4563231" cy="101947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9496" tIns="44748" rIns="89496" bIns="44748" anchor="t" anchorCtr="0" compatLnSpc="0">
            <a:spAutoFit/>
          </a:bodyPr>
          <a:lstStyle/>
          <a:p>
            <a:r>
              <a:rPr lang="en-US" sz="1187" b="1" dirty="0">
                <a:ea typeface="Open Sans" panose="020B0606030504020204" pitchFamily="34" charset="0"/>
                <a:cs typeface="Open Sans" panose="020B0606030504020204" pitchFamily="34" charset="0"/>
              </a:rPr>
              <a:t>Bachelor of Science: Computer Information Systems </a:t>
            </a: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| 2014</a:t>
            </a:r>
            <a:endParaRPr lang="fr-FR" sz="118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Columbia University, NY</a:t>
            </a:r>
          </a:p>
          <a:p>
            <a:endParaRPr lang="en-US" sz="118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87" b="1" dirty="0">
                <a:ea typeface="Open Sans" panose="020B0606030504020204" pitchFamily="34" charset="0"/>
                <a:cs typeface="Open Sans" panose="020B0606030504020204" pitchFamily="34" charset="0"/>
              </a:rPr>
              <a:t>Bachelor of Science: Computer Information Systems </a:t>
            </a: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| 2014</a:t>
            </a:r>
            <a:endParaRPr lang="fr-FR" sz="118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Columbia University, NY</a:t>
            </a:r>
            <a:endParaRPr lang="fr-FR" sz="1187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5" name="Text Box 5">
            <a:extLst>
              <a:ext uri="{FF2B5EF4-FFF2-40B4-BE49-F238E27FC236}">
                <a16:creationId xmlns:a16="http://schemas.microsoft.com/office/drawing/2014/main" id="{1B0496E6-B802-457A-AC58-B89518D74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68" y="795046"/>
            <a:ext cx="4501280" cy="10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496" tIns="44748" rIns="89496" bIns="44748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187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Describe in a few lines your career path, your key skills for the position and your career goals. This is actually an introduction to your cover letter. Describe in a few lines your career path, your key skills for the position and your career goals. This is actually an introduction to your cover letter. </a:t>
            </a:r>
            <a:endParaRPr lang="fr-FR" sz="1187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A44108F4-C1B5-4E0C-B18A-290A122AE79D}"/>
              </a:ext>
            </a:extLst>
          </p:cNvPr>
          <p:cNvSpPr/>
          <p:nvPr/>
        </p:nvSpPr>
        <p:spPr>
          <a:xfrm>
            <a:off x="2299831" y="2467255"/>
            <a:ext cx="4558170" cy="376302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0873" tIns="45436" rIns="90873" bIns="45436" anchor="t" anchorCtr="0" compatLnSpc="0">
            <a:spAutoFit/>
          </a:bodyPr>
          <a:lstStyle/>
          <a:p>
            <a:r>
              <a:rPr lang="en-US" sz="1151" b="1" dirty="0">
                <a:ea typeface="Open Sans" panose="020B0606030504020204" pitchFamily="34" charset="0"/>
                <a:cs typeface="Open Sans" panose="020B0606030504020204" pitchFamily="34" charset="0"/>
              </a:rPr>
              <a:t>Creative designer </a:t>
            </a:r>
            <a:r>
              <a:rPr lang="en-US" sz="1151" dirty="0">
                <a:ea typeface="Open Sans" panose="020B0606030504020204" pitchFamily="34" charset="0"/>
                <a:cs typeface="Open Sans" panose="020B0606030504020204" pitchFamily="34" charset="0"/>
              </a:rPr>
              <a:t>| Jan 2030 To Dec 2032</a:t>
            </a:r>
            <a:endParaRPr lang="fr-FR" sz="115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51" b="1" dirty="0"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  <a:r>
              <a:rPr lang="en-US" sz="1151" dirty="0">
                <a:ea typeface="Open Sans" panose="020B0606030504020204" pitchFamily="34" charset="0"/>
                <a:cs typeface="Open Sans" panose="020B0606030504020204" pitchFamily="34" charset="0"/>
              </a:rPr>
              <a:t>, Miami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 text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 text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 text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 text</a:t>
            </a:r>
          </a:p>
          <a:p>
            <a:endParaRPr lang="en-US" sz="1151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51" b="1" dirty="0">
                <a:ea typeface="Open Sans" panose="020B0606030504020204" pitchFamily="34" charset="0"/>
                <a:cs typeface="Open Sans" panose="020B0606030504020204" pitchFamily="34" charset="0"/>
              </a:rPr>
              <a:t>Creative designer </a:t>
            </a:r>
            <a:r>
              <a:rPr lang="en-US" sz="1151" dirty="0">
                <a:ea typeface="Open Sans" panose="020B0606030504020204" pitchFamily="34" charset="0"/>
                <a:cs typeface="Open Sans" panose="020B0606030504020204" pitchFamily="34" charset="0"/>
              </a:rPr>
              <a:t>| Jan 2030 To Dec 2032</a:t>
            </a:r>
            <a:endParaRPr lang="fr-FR" sz="115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51" b="1" dirty="0"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  <a:r>
              <a:rPr lang="en-US" sz="1151" dirty="0">
                <a:ea typeface="Open Sans" panose="020B0606030504020204" pitchFamily="34" charset="0"/>
                <a:cs typeface="Open Sans" panose="020B0606030504020204" pitchFamily="34" charset="0"/>
              </a:rPr>
              <a:t>, Miami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 text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 text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 text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 text</a:t>
            </a:r>
          </a:p>
          <a:p>
            <a:pPr marL="179850"/>
            <a:endParaRPr lang="fr-FR" sz="1151" b="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51" b="1" dirty="0">
                <a:ea typeface="Open Sans" panose="020B0606030504020204" pitchFamily="34" charset="0"/>
                <a:cs typeface="Open Sans" panose="020B0606030504020204" pitchFamily="34" charset="0"/>
              </a:rPr>
              <a:t>Creative designer </a:t>
            </a:r>
            <a:r>
              <a:rPr lang="en-US" sz="1151" dirty="0">
                <a:ea typeface="Open Sans" panose="020B0606030504020204" pitchFamily="34" charset="0"/>
                <a:cs typeface="Open Sans" panose="020B0606030504020204" pitchFamily="34" charset="0"/>
              </a:rPr>
              <a:t>| Jan 2030 To Dec 2032</a:t>
            </a:r>
            <a:endParaRPr lang="fr-FR" sz="1151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151" b="1" dirty="0">
                <a:ea typeface="Open Sans" panose="020B0606030504020204" pitchFamily="34" charset="0"/>
                <a:cs typeface="Open Sans" panose="020B0606030504020204" pitchFamily="34" charset="0"/>
              </a:rPr>
              <a:t>Web Design</a:t>
            </a:r>
            <a:r>
              <a:rPr lang="en-US" sz="1151" dirty="0">
                <a:ea typeface="Open Sans" panose="020B0606030504020204" pitchFamily="34" charset="0"/>
                <a:cs typeface="Open Sans" panose="020B0606030504020204" pitchFamily="34" charset="0"/>
              </a:rPr>
              <a:t>, Miami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 text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 text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 text</a:t>
            </a:r>
          </a:p>
          <a:p>
            <a:pPr marL="362168" indent="-185046">
              <a:buFont typeface="Wingdings" panose="05000000000000000000" pitchFamily="2" charset="2"/>
              <a:buChar char="§"/>
            </a:pP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Lorem Ipsum is simply dummy text Ipsum is simply dummy text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30A8A35F-F39C-4232-A926-276F46450563}"/>
              </a:ext>
            </a:extLst>
          </p:cNvPr>
          <p:cNvSpPr/>
          <p:nvPr/>
        </p:nvSpPr>
        <p:spPr>
          <a:xfrm>
            <a:off x="2294769" y="8874150"/>
            <a:ext cx="4558170" cy="8017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89496" tIns="44748" rIns="89496" bIns="44748" anchor="t" anchorCtr="0" compatLnSpc="0">
            <a:spAutoFit/>
          </a:bodyPr>
          <a:lstStyle/>
          <a:p>
            <a:pPr marL="187896" indent="-187896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PHP Framework (certificate): </a:t>
            </a:r>
            <a:r>
              <a:rPr lang="en-US" sz="1187" b="1" dirty="0">
                <a:ea typeface="Open Sans" panose="020B0606030504020204" pitchFamily="34" charset="0"/>
                <a:cs typeface="Open Sans" panose="020B0606030504020204" pitchFamily="34" charset="0"/>
              </a:rPr>
              <a:t>Zend, </a:t>
            </a:r>
            <a:r>
              <a:rPr lang="en-US" sz="1187" b="1" dirty="0" err="1">
                <a:ea typeface="Open Sans" panose="020B0606030504020204" pitchFamily="34" charset="0"/>
                <a:cs typeface="Open Sans" panose="020B0606030504020204" pitchFamily="34" charset="0"/>
              </a:rPr>
              <a:t>Codeigniter</a:t>
            </a:r>
            <a:r>
              <a:rPr lang="en-US" sz="1187" b="1" dirty="0">
                <a:ea typeface="Open Sans" panose="020B0606030504020204" pitchFamily="34" charset="0"/>
                <a:cs typeface="Open Sans" panose="020B0606030504020204" pitchFamily="34" charset="0"/>
              </a:rPr>
              <a:t>, Symfony.</a:t>
            </a:r>
          </a:p>
          <a:p>
            <a:pPr marL="187896" indent="-187896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187" dirty="0">
                <a:ea typeface="Open Sans" panose="020B0606030504020204" pitchFamily="34" charset="0"/>
                <a:cs typeface="Open Sans" panose="020B0606030504020204" pitchFamily="34" charset="0"/>
              </a:rPr>
              <a:t>Programming Languages: </a:t>
            </a:r>
            <a:r>
              <a:rPr lang="en-US" sz="1187" b="1" dirty="0">
                <a:ea typeface="Open Sans" panose="020B0606030504020204" pitchFamily="34" charset="0"/>
                <a:cs typeface="Open Sans" panose="020B0606030504020204" pitchFamily="34" charset="0"/>
              </a:rPr>
              <a:t>JavaScript, HTML5, PHP OOP, CSS, SQL, MySQL.</a:t>
            </a:r>
            <a:endParaRPr lang="fr-FR" sz="1187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48D335B-9F93-4E12-959D-3ED1A7841B4F}"/>
              </a:ext>
            </a:extLst>
          </p:cNvPr>
          <p:cNvSpPr/>
          <p:nvPr/>
        </p:nvSpPr>
        <p:spPr>
          <a:xfrm>
            <a:off x="93953" y="4431505"/>
            <a:ext cx="2133427" cy="21039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9429" tIns="39715" rIns="79429" bIns="3971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82151" indent="-182151">
              <a:lnSpc>
                <a:spcPct val="114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§"/>
            </a:pPr>
            <a:r>
              <a:rPr lang="en-US" sz="1066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Project management</a:t>
            </a:r>
          </a:p>
          <a:p>
            <a:pPr marL="182151" indent="-182151">
              <a:lnSpc>
                <a:spcPct val="114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§"/>
            </a:pPr>
            <a:r>
              <a:rPr lang="en-US" sz="1066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Strong decision maker </a:t>
            </a:r>
          </a:p>
          <a:p>
            <a:pPr marL="182151" indent="-182151">
              <a:lnSpc>
                <a:spcPct val="114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§"/>
            </a:pPr>
            <a:r>
              <a:rPr lang="en-US" sz="1066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Complex problem solver</a:t>
            </a:r>
          </a:p>
          <a:p>
            <a:pPr marL="182151" indent="-182151">
              <a:lnSpc>
                <a:spcPct val="114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§"/>
            </a:pPr>
            <a:r>
              <a:rPr lang="en-US" sz="1066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Creative design </a:t>
            </a:r>
          </a:p>
          <a:p>
            <a:pPr marL="182151" indent="-182151">
              <a:lnSpc>
                <a:spcPct val="114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§"/>
            </a:pPr>
            <a:r>
              <a:rPr lang="en-US" sz="1066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Innovative</a:t>
            </a:r>
          </a:p>
          <a:p>
            <a:pPr marL="182151" indent="-182151">
              <a:lnSpc>
                <a:spcPct val="114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§"/>
            </a:pPr>
            <a:r>
              <a:rPr lang="en-US" sz="1066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Service-focused </a:t>
            </a:r>
          </a:p>
          <a:p>
            <a:pPr marL="182151" indent="-182151">
              <a:lnSpc>
                <a:spcPct val="114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§"/>
            </a:pPr>
            <a:r>
              <a:rPr lang="en-US" sz="1066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is simply </a:t>
            </a:r>
            <a:r>
              <a:rPr lang="en-US" sz="1066" dirty="0" err="1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dummyg</a:t>
            </a:r>
            <a:endParaRPr lang="en-US" sz="1066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82151" indent="-182151">
              <a:lnSpc>
                <a:spcPct val="114000"/>
              </a:lnSpc>
              <a:spcBef>
                <a:spcPts val="305"/>
              </a:spcBef>
              <a:spcAft>
                <a:spcPts val="305"/>
              </a:spcAft>
              <a:buFont typeface="Wingdings" panose="05000000000000000000" pitchFamily="2" charset="2"/>
              <a:buChar char="§"/>
            </a:pPr>
            <a:r>
              <a:rPr lang="en-US" sz="1066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Lorem Ipsum is simply dummy</a:t>
            </a:r>
            <a:endParaRPr lang="fr-MA" sz="1066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948C585-964A-49D5-A8E4-B5635AE43568}"/>
              </a:ext>
            </a:extLst>
          </p:cNvPr>
          <p:cNvSpPr/>
          <p:nvPr/>
        </p:nvSpPr>
        <p:spPr>
          <a:xfrm>
            <a:off x="93953" y="7179227"/>
            <a:ext cx="2133427" cy="718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9429" tIns="39715" rIns="79429" bIns="3971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9388" indent="-179388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05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Spanish</a:t>
            </a:r>
            <a:r>
              <a:rPr lang="en-US" sz="105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– C2</a:t>
            </a:r>
            <a:endParaRPr lang="fr-FR" sz="105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388" indent="-179388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05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Chinese</a:t>
            </a:r>
            <a:r>
              <a:rPr lang="en-US" sz="105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– A1</a:t>
            </a:r>
            <a:endParaRPr lang="fr-FR" sz="105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388" indent="-179388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05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German</a:t>
            </a:r>
            <a:r>
              <a:rPr lang="en-US" sz="105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– A2</a:t>
            </a:r>
            <a:endParaRPr lang="fr-FR" sz="105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A44EEF-688E-4781-B913-9339E3F198F5}"/>
              </a:ext>
            </a:extLst>
          </p:cNvPr>
          <p:cNvSpPr/>
          <p:nvPr/>
        </p:nvSpPr>
        <p:spPr>
          <a:xfrm>
            <a:off x="93953" y="8518820"/>
            <a:ext cx="2133427" cy="991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9429" tIns="39715" rIns="79429" bIns="39715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9388" lvl="0" indent="-179388" algn="l" rtl="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Writing</a:t>
            </a:r>
            <a:endParaRPr lang="fr-FR" sz="105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388" lvl="0" indent="-179388" algn="l" rtl="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Sketching</a:t>
            </a:r>
            <a:endParaRPr lang="fr-FR" sz="105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388" lvl="0" indent="-179388" algn="l" rtl="0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Photography</a:t>
            </a:r>
            <a:endParaRPr lang="fr-FR" sz="105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388" lvl="0" indent="-179388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Design</a:t>
            </a:r>
            <a:endParaRPr lang="fr-FR" sz="105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A53662-C415-4A2E-AC99-72C286036570}"/>
              </a:ext>
            </a:extLst>
          </p:cNvPr>
          <p:cNvGrpSpPr/>
          <p:nvPr/>
        </p:nvGrpSpPr>
        <p:grpSpPr>
          <a:xfrm>
            <a:off x="233687" y="2467948"/>
            <a:ext cx="1804552" cy="1312988"/>
            <a:chOff x="232152" y="2640911"/>
            <a:chExt cx="1804552" cy="13129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C53411A-FD75-4539-9CFB-42267228C3E9}"/>
                </a:ext>
              </a:extLst>
            </p:cNvPr>
            <p:cNvGrpSpPr/>
            <p:nvPr/>
          </p:nvGrpSpPr>
          <p:grpSpPr>
            <a:xfrm>
              <a:off x="569555" y="2681939"/>
              <a:ext cx="1467149" cy="1271960"/>
              <a:chOff x="142294" y="969968"/>
              <a:chExt cx="1338723" cy="1160620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B27BB6A-57E0-4865-8CA8-9349319B4BAD}"/>
                  </a:ext>
                </a:extLst>
              </p:cNvPr>
              <p:cNvSpPr/>
              <p:nvPr/>
            </p:nvSpPr>
            <p:spPr>
              <a:xfrm>
                <a:off x="142660" y="1823073"/>
                <a:ext cx="1338357" cy="307515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95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120 Great Portland Street</a:t>
                </a:r>
              </a:p>
              <a:p>
                <a:r>
                  <a:rPr lang="en-US" sz="1095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London W2W 6tQ</a:t>
                </a:r>
                <a:endParaRPr lang="fr-FR" sz="1095" dirty="0">
                  <a:solidFill>
                    <a:schemeClr val="bg1"/>
                  </a:solidFill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20EE6E6-0CDC-4F80-89AB-564F4B0A495D}"/>
                  </a:ext>
                </a:extLst>
              </p:cNvPr>
              <p:cNvSpPr/>
              <p:nvPr/>
            </p:nvSpPr>
            <p:spPr>
              <a:xfrm>
                <a:off x="142660" y="969968"/>
                <a:ext cx="1097014" cy="15375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95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+</a:t>
                </a:r>
                <a:r>
                  <a:rPr lang="en-US" sz="1095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44 (0)20 7666 8555 </a:t>
                </a:r>
                <a:endParaRPr lang="fr-FR" sz="1095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0E2A29D-9A44-4809-8131-16FDB18E8767}"/>
                  </a:ext>
                </a:extLst>
              </p:cNvPr>
              <p:cNvSpPr/>
              <p:nvPr/>
            </p:nvSpPr>
            <p:spPr>
              <a:xfrm>
                <a:off x="142294" y="1396520"/>
                <a:ext cx="901014" cy="153758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095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ETUDEBANK.com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654327D-1E30-497A-AAA2-FD3F5DDB8F9C}"/>
                </a:ext>
              </a:extLst>
            </p:cNvPr>
            <p:cNvGrpSpPr/>
            <p:nvPr/>
          </p:nvGrpSpPr>
          <p:grpSpPr>
            <a:xfrm>
              <a:off x="232152" y="2640911"/>
              <a:ext cx="255131" cy="1275080"/>
              <a:chOff x="-288959" y="2586911"/>
              <a:chExt cx="255131" cy="127508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ABAF81-2CA0-41E1-8FB5-1784C7DA62D8}"/>
                  </a:ext>
                </a:extLst>
              </p:cNvPr>
              <p:cNvSpPr/>
              <p:nvPr/>
            </p:nvSpPr>
            <p:spPr>
              <a:xfrm>
                <a:off x="-288959" y="2586911"/>
                <a:ext cx="252000" cy="252000"/>
              </a:xfrm>
              <a:prstGeom prst="ellipse">
                <a:avLst/>
              </a:prstGeom>
              <a:solidFill>
                <a:srgbClr val="1B938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7D11336-FBFC-4F5D-B356-E9B4AB4F942F}"/>
                  </a:ext>
                </a:extLst>
              </p:cNvPr>
              <p:cNvSpPr/>
              <p:nvPr/>
            </p:nvSpPr>
            <p:spPr>
              <a:xfrm>
                <a:off x="-285828" y="3068363"/>
                <a:ext cx="252000" cy="252000"/>
              </a:xfrm>
              <a:prstGeom prst="ellipse">
                <a:avLst/>
              </a:prstGeom>
              <a:solidFill>
                <a:srgbClr val="1B938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739AA09-E27C-4F37-8F77-9E0BF4DAED69}"/>
                  </a:ext>
                </a:extLst>
              </p:cNvPr>
              <p:cNvSpPr/>
              <p:nvPr/>
            </p:nvSpPr>
            <p:spPr>
              <a:xfrm>
                <a:off x="-288959" y="3609991"/>
                <a:ext cx="252000" cy="252000"/>
              </a:xfrm>
              <a:prstGeom prst="ellipse">
                <a:avLst/>
              </a:prstGeom>
              <a:solidFill>
                <a:srgbClr val="1B938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8B7F7805-7276-4668-BBD8-8C2D8A9DB87E}"/>
                  </a:ext>
                </a:extLst>
              </p:cNvPr>
              <p:cNvSpPr/>
              <p:nvPr/>
            </p:nvSpPr>
            <p:spPr>
              <a:xfrm>
                <a:off x="-234741" y="2646184"/>
                <a:ext cx="144000" cy="144000"/>
              </a:xfrm>
              <a:custGeom>
                <a:avLst/>
                <a:gdLst>
                  <a:gd name="connsiteX0" fmla="*/ 67377 w 108660"/>
                  <a:gd name="connsiteY0" fmla="*/ 71902 h 115365"/>
                  <a:gd name="connsiteX1" fmla="*/ 70853 w 108660"/>
                  <a:gd name="connsiteY1" fmla="*/ 73629 h 115365"/>
                  <a:gd name="connsiteX2" fmla="*/ 86114 w 108660"/>
                  <a:gd name="connsiteY2" fmla="*/ 100034 h 115365"/>
                  <a:gd name="connsiteX3" fmla="*/ 84836 w 108660"/>
                  <a:gd name="connsiteY3" fmla="*/ 104841 h 115365"/>
                  <a:gd name="connsiteX4" fmla="*/ 76774 w 108660"/>
                  <a:gd name="connsiteY4" fmla="*/ 109523 h 115365"/>
                  <a:gd name="connsiteX5" fmla="*/ 71978 w 108660"/>
                  <a:gd name="connsiteY5" fmla="*/ 108243 h 115365"/>
                  <a:gd name="connsiteX6" fmla="*/ 56717 w 108660"/>
                  <a:gd name="connsiteY6" fmla="*/ 81838 h 115365"/>
                  <a:gd name="connsiteX7" fmla="*/ 57995 w 108660"/>
                  <a:gd name="connsiteY7" fmla="*/ 77031 h 115365"/>
                  <a:gd name="connsiteX8" fmla="*/ 66057 w 108660"/>
                  <a:gd name="connsiteY8" fmla="*/ 72349 h 115365"/>
                  <a:gd name="connsiteX9" fmla="*/ 67377 w 108660"/>
                  <a:gd name="connsiteY9" fmla="*/ 71902 h 115365"/>
                  <a:gd name="connsiteX10" fmla="*/ 90660 w 108660"/>
                  <a:gd name="connsiteY10" fmla="*/ 11963 h 115365"/>
                  <a:gd name="connsiteX11" fmla="*/ 108660 w 108660"/>
                  <a:gd name="connsiteY11" fmla="*/ 29963 h 115365"/>
                  <a:gd name="connsiteX12" fmla="*/ 90660 w 108660"/>
                  <a:gd name="connsiteY12" fmla="*/ 47963 h 115365"/>
                  <a:gd name="connsiteX13" fmla="*/ 72660 w 108660"/>
                  <a:gd name="connsiteY13" fmla="*/ 29963 h 115365"/>
                  <a:gd name="connsiteX14" fmla="*/ 90660 w 108660"/>
                  <a:gd name="connsiteY14" fmla="*/ 11963 h 115365"/>
                  <a:gd name="connsiteX15" fmla="*/ 12883 w 108660"/>
                  <a:gd name="connsiteY15" fmla="*/ 10583 h 115365"/>
                  <a:gd name="connsiteX16" fmla="*/ 28856 w 108660"/>
                  <a:gd name="connsiteY16" fmla="*/ 38492 h 115365"/>
                  <a:gd name="connsiteX17" fmla="*/ 29670 w 108660"/>
                  <a:gd name="connsiteY17" fmla="*/ 68633 h 115365"/>
                  <a:gd name="connsiteX18" fmla="*/ 54537 w 108660"/>
                  <a:gd name="connsiteY18" fmla="*/ 82872 h 115365"/>
                  <a:gd name="connsiteX19" fmla="*/ 70535 w 108660"/>
                  <a:gd name="connsiteY19" fmla="*/ 110710 h 115365"/>
                  <a:gd name="connsiteX20" fmla="*/ 56894 w 108660"/>
                  <a:gd name="connsiteY20" fmla="*/ 115365 h 115365"/>
                  <a:gd name="connsiteX21" fmla="*/ 45294 w 108660"/>
                  <a:gd name="connsiteY21" fmla="*/ 110850 h 115365"/>
                  <a:gd name="connsiteX22" fmla="*/ 20 w 108660"/>
                  <a:gd name="connsiteY22" fmla="*/ 26785 h 115365"/>
                  <a:gd name="connsiteX23" fmla="*/ 3356 w 108660"/>
                  <a:gd name="connsiteY23" fmla="*/ 17711 h 115365"/>
                  <a:gd name="connsiteX24" fmla="*/ 12883 w 108660"/>
                  <a:gd name="connsiteY24" fmla="*/ 10583 h 115365"/>
                  <a:gd name="connsiteX25" fmla="*/ 26146 w 108660"/>
                  <a:gd name="connsiteY25" fmla="*/ 27 h 115365"/>
                  <a:gd name="connsiteX26" fmla="*/ 29622 w 108660"/>
                  <a:gd name="connsiteY26" fmla="*/ 1755 h 115365"/>
                  <a:gd name="connsiteX27" fmla="*/ 44882 w 108660"/>
                  <a:gd name="connsiteY27" fmla="*/ 28160 h 115365"/>
                  <a:gd name="connsiteX28" fmla="*/ 43605 w 108660"/>
                  <a:gd name="connsiteY28" fmla="*/ 32967 h 115365"/>
                  <a:gd name="connsiteX29" fmla="*/ 35542 w 108660"/>
                  <a:gd name="connsiteY29" fmla="*/ 37649 h 115365"/>
                  <a:gd name="connsiteX30" fmla="*/ 30747 w 108660"/>
                  <a:gd name="connsiteY30" fmla="*/ 36368 h 115365"/>
                  <a:gd name="connsiteX31" fmla="*/ 15486 w 108660"/>
                  <a:gd name="connsiteY31" fmla="*/ 9963 h 115365"/>
                  <a:gd name="connsiteX32" fmla="*/ 16764 w 108660"/>
                  <a:gd name="connsiteY32" fmla="*/ 5156 h 115365"/>
                  <a:gd name="connsiteX33" fmla="*/ 24826 w 108660"/>
                  <a:gd name="connsiteY33" fmla="*/ 474 h 115365"/>
                  <a:gd name="connsiteX34" fmla="*/ 26146 w 108660"/>
                  <a:gd name="connsiteY34" fmla="*/ 27 h 115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8660" h="115365">
                    <a:moveTo>
                      <a:pt x="67377" y="71902"/>
                    </a:moveTo>
                    <a:cubicBezTo>
                      <a:pt x="68734" y="71731"/>
                      <a:pt x="70124" y="72369"/>
                      <a:pt x="70853" y="73629"/>
                    </a:cubicBezTo>
                    <a:lnTo>
                      <a:pt x="86114" y="100034"/>
                    </a:lnTo>
                    <a:cubicBezTo>
                      <a:pt x="87085" y="101715"/>
                      <a:pt x="86513" y="103867"/>
                      <a:pt x="84836" y="104841"/>
                    </a:cubicBezTo>
                    <a:lnTo>
                      <a:pt x="76774" y="109523"/>
                    </a:lnTo>
                    <a:cubicBezTo>
                      <a:pt x="75097" y="110497"/>
                      <a:pt x="72950" y="109924"/>
                      <a:pt x="71978" y="108243"/>
                    </a:cubicBezTo>
                    <a:lnTo>
                      <a:pt x="56717" y="81838"/>
                    </a:lnTo>
                    <a:cubicBezTo>
                      <a:pt x="55746" y="80157"/>
                      <a:pt x="56318" y="78005"/>
                      <a:pt x="57995" y="77031"/>
                    </a:cubicBezTo>
                    <a:lnTo>
                      <a:pt x="66057" y="72349"/>
                    </a:lnTo>
                    <a:cubicBezTo>
                      <a:pt x="66477" y="72106"/>
                      <a:pt x="66925" y="71959"/>
                      <a:pt x="67377" y="71902"/>
                    </a:cubicBezTo>
                    <a:close/>
                    <a:moveTo>
                      <a:pt x="90660" y="11963"/>
                    </a:moveTo>
                    <a:cubicBezTo>
                      <a:pt x="100601" y="11963"/>
                      <a:pt x="108660" y="20022"/>
                      <a:pt x="108660" y="29963"/>
                    </a:cubicBezTo>
                    <a:cubicBezTo>
                      <a:pt x="108660" y="39904"/>
                      <a:pt x="100601" y="47963"/>
                      <a:pt x="90660" y="47963"/>
                    </a:cubicBezTo>
                    <a:cubicBezTo>
                      <a:pt x="80719" y="47963"/>
                      <a:pt x="72660" y="39904"/>
                      <a:pt x="72660" y="29963"/>
                    </a:cubicBezTo>
                    <a:cubicBezTo>
                      <a:pt x="72660" y="20022"/>
                      <a:pt x="80719" y="11963"/>
                      <a:pt x="90660" y="11963"/>
                    </a:cubicBezTo>
                    <a:close/>
                    <a:moveTo>
                      <a:pt x="12883" y="10583"/>
                    </a:moveTo>
                    <a:lnTo>
                      <a:pt x="28856" y="38492"/>
                    </a:lnTo>
                    <a:cubicBezTo>
                      <a:pt x="19525" y="44628"/>
                      <a:pt x="25413" y="61107"/>
                      <a:pt x="29670" y="68633"/>
                    </a:cubicBezTo>
                    <a:cubicBezTo>
                      <a:pt x="34137" y="76158"/>
                      <a:pt x="44638" y="88577"/>
                      <a:pt x="54537" y="82872"/>
                    </a:cubicBezTo>
                    <a:lnTo>
                      <a:pt x="70535" y="110710"/>
                    </a:lnTo>
                    <a:cubicBezTo>
                      <a:pt x="62330" y="115705"/>
                      <a:pt x="59819" y="115213"/>
                      <a:pt x="56894" y="115365"/>
                    </a:cubicBezTo>
                    <a:cubicBezTo>
                      <a:pt x="52780" y="115307"/>
                      <a:pt x="47969" y="112616"/>
                      <a:pt x="45294" y="110850"/>
                    </a:cubicBezTo>
                    <a:cubicBezTo>
                      <a:pt x="32483" y="102989"/>
                      <a:pt x="-936" y="61099"/>
                      <a:pt x="20" y="26785"/>
                    </a:cubicBezTo>
                    <a:cubicBezTo>
                      <a:pt x="137" y="22672"/>
                      <a:pt x="1794" y="19675"/>
                      <a:pt x="3356" y="17711"/>
                    </a:cubicBezTo>
                    <a:cubicBezTo>
                      <a:pt x="5476" y="15116"/>
                      <a:pt x="9518" y="12492"/>
                      <a:pt x="12883" y="10583"/>
                    </a:cubicBezTo>
                    <a:close/>
                    <a:moveTo>
                      <a:pt x="26146" y="27"/>
                    </a:moveTo>
                    <a:cubicBezTo>
                      <a:pt x="27503" y="-144"/>
                      <a:pt x="28893" y="494"/>
                      <a:pt x="29622" y="1755"/>
                    </a:cubicBezTo>
                    <a:lnTo>
                      <a:pt x="44882" y="28160"/>
                    </a:lnTo>
                    <a:cubicBezTo>
                      <a:pt x="45854" y="29841"/>
                      <a:pt x="45282" y="31993"/>
                      <a:pt x="43605" y="32967"/>
                    </a:cubicBezTo>
                    <a:lnTo>
                      <a:pt x="35542" y="37649"/>
                    </a:lnTo>
                    <a:cubicBezTo>
                      <a:pt x="33866" y="38622"/>
                      <a:pt x="31719" y="38049"/>
                      <a:pt x="30747" y="36368"/>
                    </a:cubicBezTo>
                    <a:lnTo>
                      <a:pt x="15486" y="9963"/>
                    </a:lnTo>
                    <a:cubicBezTo>
                      <a:pt x="14515" y="8282"/>
                      <a:pt x="15087" y="6130"/>
                      <a:pt x="16764" y="5156"/>
                    </a:cubicBezTo>
                    <a:lnTo>
                      <a:pt x="24826" y="474"/>
                    </a:lnTo>
                    <a:cubicBezTo>
                      <a:pt x="25245" y="231"/>
                      <a:pt x="25694" y="84"/>
                      <a:pt x="26146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MA" sz="3068">
                  <a:solidFill>
                    <a:schemeClr val="bg1"/>
                  </a:solidFill>
                </a:endParaRPr>
              </a:p>
            </p:txBody>
          </p:sp>
          <p:sp>
            <p:nvSpPr>
              <p:cNvPr id="92" name="شكل حر 85">
                <a:extLst>
                  <a:ext uri="{FF2B5EF4-FFF2-40B4-BE49-F238E27FC236}">
                    <a16:creationId xmlns:a16="http://schemas.microsoft.com/office/drawing/2014/main" id="{1235BD13-D95F-4F00-A5C6-99F9125174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29267" y="3143026"/>
                <a:ext cx="144000" cy="102675"/>
              </a:xfrm>
              <a:custGeom>
                <a:avLst/>
                <a:gdLst>
                  <a:gd name="connsiteX0" fmla="*/ 3316236 w 8372474"/>
                  <a:gd name="connsiteY0" fmla="*/ 3531540 h 5981701"/>
                  <a:gd name="connsiteX1" fmla="*/ 1307076 w 8372474"/>
                  <a:gd name="connsiteY1" fmla="*/ 5537782 h 5981701"/>
                  <a:gd name="connsiteX2" fmla="*/ 7035211 w 8372474"/>
                  <a:gd name="connsiteY2" fmla="*/ 5534939 h 5981701"/>
                  <a:gd name="connsiteX3" fmla="*/ 5064612 w 8372474"/>
                  <a:gd name="connsiteY3" fmla="*/ 3558654 h 5981701"/>
                  <a:gd name="connsiteX4" fmla="*/ 4317667 w 8372474"/>
                  <a:gd name="connsiteY4" fmla="*/ 4306522 h 5981701"/>
                  <a:gd name="connsiteX5" fmla="*/ 4091217 w 8372474"/>
                  <a:gd name="connsiteY5" fmla="*/ 4308903 h 5981701"/>
                  <a:gd name="connsiteX6" fmla="*/ 7887285 w 8372474"/>
                  <a:gd name="connsiteY6" fmla="*/ 736631 h 5981701"/>
                  <a:gd name="connsiteX7" fmla="*/ 5379748 w 8372474"/>
                  <a:gd name="connsiteY7" fmla="*/ 3243523 h 5981701"/>
                  <a:gd name="connsiteX8" fmla="*/ 7665088 w 8372474"/>
                  <a:gd name="connsiteY8" fmla="*/ 5527516 h 5981701"/>
                  <a:gd name="connsiteX9" fmla="*/ 7884020 w 8372474"/>
                  <a:gd name="connsiteY9" fmla="*/ 5078798 h 5981701"/>
                  <a:gd name="connsiteX10" fmla="*/ 7887285 w 8372474"/>
                  <a:gd name="connsiteY10" fmla="*/ 736631 h 5981701"/>
                  <a:gd name="connsiteX11" fmla="*/ 494711 w 8372474"/>
                  <a:gd name="connsiteY11" fmla="*/ 712818 h 5981701"/>
                  <a:gd name="connsiteX12" fmla="*/ 497974 w 8372474"/>
                  <a:gd name="connsiteY12" fmla="*/ 5054986 h 5981701"/>
                  <a:gd name="connsiteX13" fmla="*/ 716862 w 8372474"/>
                  <a:gd name="connsiteY13" fmla="*/ 5503704 h 5981701"/>
                  <a:gd name="connsiteX14" fmla="*/ 3001739 w 8372474"/>
                  <a:gd name="connsiteY14" fmla="*/ 3219711 h 5981701"/>
                  <a:gd name="connsiteX15" fmla="*/ 881060 w 8372474"/>
                  <a:gd name="connsiteY15" fmla="*/ 472017 h 5981701"/>
                  <a:gd name="connsiteX16" fmla="*/ 4067173 w 8372474"/>
                  <a:gd name="connsiteY16" fmla="*/ 3655748 h 5981701"/>
                  <a:gd name="connsiteX17" fmla="*/ 4212429 w 8372474"/>
                  <a:gd name="connsiteY17" fmla="*/ 3729567 h 5981701"/>
                  <a:gd name="connsiteX18" fmla="*/ 4348161 w 8372474"/>
                  <a:gd name="connsiteY18" fmla="*/ 3641461 h 5981701"/>
                  <a:gd name="connsiteX19" fmla="*/ 7519985 w 8372474"/>
                  <a:gd name="connsiteY19" fmla="*/ 472017 h 5981701"/>
                  <a:gd name="connsiteX20" fmla="*/ 892290 w 8372474"/>
                  <a:gd name="connsiteY20" fmla="*/ 0 h 5981701"/>
                  <a:gd name="connsiteX21" fmla="*/ 7480184 w 8372474"/>
                  <a:gd name="connsiteY21" fmla="*/ 0 h 5981701"/>
                  <a:gd name="connsiteX22" fmla="*/ 8372474 w 8372474"/>
                  <a:gd name="connsiteY22" fmla="*/ 892290 h 5981701"/>
                  <a:gd name="connsiteX23" fmla="*/ 8372474 w 8372474"/>
                  <a:gd name="connsiteY23" fmla="*/ 5089411 h 5981701"/>
                  <a:gd name="connsiteX24" fmla="*/ 7480184 w 8372474"/>
                  <a:gd name="connsiteY24" fmla="*/ 5981701 h 5981701"/>
                  <a:gd name="connsiteX25" fmla="*/ 892290 w 8372474"/>
                  <a:gd name="connsiteY25" fmla="*/ 5981701 h 5981701"/>
                  <a:gd name="connsiteX26" fmla="*/ 0 w 8372474"/>
                  <a:gd name="connsiteY26" fmla="*/ 5089411 h 5981701"/>
                  <a:gd name="connsiteX27" fmla="*/ 0 w 8372474"/>
                  <a:gd name="connsiteY27" fmla="*/ 892290 h 5981701"/>
                  <a:gd name="connsiteX28" fmla="*/ 892290 w 8372474"/>
                  <a:gd name="connsiteY28" fmla="*/ 0 h 5981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372474" h="5981701">
                    <a:moveTo>
                      <a:pt x="3316236" y="3531540"/>
                    </a:moveTo>
                    <a:lnTo>
                      <a:pt x="1307076" y="5537782"/>
                    </a:lnTo>
                    <a:lnTo>
                      <a:pt x="7035211" y="5534939"/>
                    </a:lnTo>
                    <a:lnTo>
                      <a:pt x="5064612" y="3558654"/>
                    </a:lnTo>
                    <a:lnTo>
                      <a:pt x="4317667" y="4306522"/>
                    </a:lnTo>
                    <a:cubicBezTo>
                      <a:pt x="4246947" y="4383516"/>
                      <a:pt x="4152413" y="4365259"/>
                      <a:pt x="4091217" y="4308903"/>
                    </a:cubicBezTo>
                    <a:close/>
                    <a:moveTo>
                      <a:pt x="7887285" y="736631"/>
                    </a:moveTo>
                    <a:lnTo>
                      <a:pt x="5379748" y="3243523"/>
                    </a:lnTo>
                    <a:lnTo>
                      <a:pt x="7665088" y="5527516"/>
                    </a:lnTo>
                    <a:cubicBezTo>
                      <a:pt x="7783318" y="5489862"/>
                      <a:pt x="7896785" y="5392677"/>
                      <a:pt x="7884020" y="5078798"/>
                    </a:cubicBezTo>
                    <a:cubicBezTo>
                      <a:pt x="7877170" y="3582196"/>
                      <a:pt x="7894135" y="2233232"/>
                      <a:pt x="7887285" y="736631"/>
                    </a:cubicBezTo>
                    <a:close/>
                    <a:moveTo>
                      <a:pt x="494711" y="712818"/>
                    </a:moveTo>
                    <a:cubicBezTo>
                      <a:pt x="487861" y="2209420"/>
                      <a:pt x="504824" y="3558384"/>
                      <a:pt x="497974" y="5054986"/>
                    </a:cubicBezTo>
                    <a:cubicBezTo>
                      <a:pt x="485212" y="5368865"/>
                      <a:pt x="598656" y="5466050"/>
                      <a:pt x="716862" y="5503704"/>
                    </a:cubicBezTo>
                    <a:lnTo>
                      <a:pt x="3001739" y="3219711"/>
                    </a:lnTo>
                    <a:close/>
                    <a:moveTo>
                      <a:pt x="881060" y="472017"/>
                    </a:moveTo>
                    <a:lnTo>
                      <a:pt x="4067173" y="3655748"/>
                    </a:lnTo>
                    <a:cubicBezTo>
                      <a:pt x="4101304" y="3685117"/>
                      <a:pt x="4099716" y="3719248"/>
                      <a:pt x="4212429" y="3729567"/>
                    </a:cubicBezTo>
                    <a:cubicBezTo>
                      <a:pt x="4298154" y="3712104"/>
                      <a:pt x="4312442" y="3685118"/>
                      <a:pt x="4348161" y="3641461"/>
                    </a:cubicBezTo>
                    <a:lnTo>
                      <a:pt x="7519985" y="472017"/>
                    </a:lnTo>
                    <a:close/>
                    <a:moveTo>
                      <a:pt x="892290" y="0"/>
                    </a:moveTo>
                    <a:lnTo>
                      <a:pt x="7480184" y="0"/>
                    </a:lnTo>
                    <a:cubicBezTo>
                      <a:pt x="7972982" y="0"/>
                      <a:pt x="8372474" y="399492"/>
                      <a:pt x="8372474" y="892290"/>
                    </a:cubicBezTo>
                    <a:lnTo>
                      <a:pt x="8372474" y="5089411"/>
                    </a:lnTo>
                    <a:cubicBezTo>
                      <a:pt x="8372474" y="5582209"/>
                      <a:pt x="7972982" y="5981701"/>
                      <a:pt x="7480184" y="5981701"/>
                    </a:cubicBezTo>
                    <a:lnTo>
                      <a:pt x="892290" y="5981701"/>
                    </a:lnTo>
                    <a:cubicBezTo>
                      <a:pt x="399492" y="5981701"/>
                      <a:pt x="0" y="5582209"/>
                      <a:pt x="0" y="5089411"/>
                    </a:cubicBezTo>
                    <a:lnTo>
                      <a:pt x="0" y="892290"/>
                    </a:lnTo>
                    <a:cubicBezTo>
                      <a:pt x="0" y="399492"/>
                      <a:pt x="399492" y="0"/>
                      <a:pt x="8922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212" tIns="50107" rIns="100212" bIns="50107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MA" sz="3068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91" name="شكل حر 78">
                <a:extLst>
                  <a:ext uri="{FF2B5EF4-FFF2-40B4-BE49-F238E27FC236}">
                    <a16:creationId xmlns:a16="http://schemas.microsoft.com/office/drawing/2014/main" id="{B19A0181-A4A0-4A00-8119-8A1CBB952A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-209466" y="3665876"/>
                <a:ext cx="95365" cy="144000"/>
              </a:xfrm>
              <a:custGeom>
                <a:avLst/>
                <a:gdLst>
                  <a:gd name="connsiteX0" fmla="*/ 1316986 w 2647950"/>
                  <a:gd name="connsiteY0" fmla="*/ 704850 h 3976070"/>
                  <a:gd name="connsiteX1" fmla="*/ 776597 w 2647950"/>
                  <a:gd name="connsiteY1" fmla="*/ 1245239 h 3976070"/>
                  <a:gd name="connsiteX2" fmla="*/ 1316986 w 2647950"/>
                  <a:gd name="connsiteY2" fmla="*/ 1785628 h 3976070"/>
                  <a:gd name="connsiteX3" fmla="*/ 1857375 w 2647950"/>
                  <a:gd name="connsiteY3" fmla="*/ 1245239 h 3976070"/>
                  <a:gd name="connsiteX4" fmla="*/ 1316986 w 2647950"/>
                  <a:gd name="connsiteY4" fmla="*/ 704850 h 3976070"/>
                  <a:gd name="connsiteX5" fmla="*/ 1323975 w 2647950"/>
                  <a:gd name="connsiteY5" fmla="*/ 0 h 3976070"/>
                  <a:gd name="connsiteX6" fmla="*/ 2647950 w 2647950"/>
                  <a:gd name="connsiteY6" fmla="*/ 1323975 h 3976070"/>
                  <a:gd name="connsiteX7" fmla="*/ 2421836 w 2647950"/>
                  <a:gd name="connsiteY7" fmla="*/ 2064222 h 3976070"/>
                  <a:gd name="connsiteX8" fmla="*/ 2358543 w 2647950"/>
                  <a:gd name="connsiteY8" fmla="*/ 2148863 h 3976070"/>
                  <a:gd name="connsiteX9" fmla="*/ 1334733 w 2647950"/>
                  <a:gd name="connsiteY9" fmla="*/ 3976070 h 3976070"/>
                  <a:gd name="connsiteX10" fmla="*/ 273757 w 2647950"/>
                  <a:gd name="connsiteY10" fmla="*/ 2127934 h 3976070"/>
                  <a:gd name="connsiteX11" fmla="*/ 226114 w 2647950"/>
                  <a:gd name="connsiteY11" fmla="*/ 2064222 h 3976070"/>
                  <a:gd name="connsiteX12" fmla="*/ 0 w 2647950"/>
                  <a:gd name="connsiteY12" fmla="*/ 1323975 h 3976070"/>
                  <a:gd name="connsiteX13" fmla="*/ 1323975 w 2647950"/>
                  <a:gd name="connsiteY13" fmla="*/ 0 h 3976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47950" h="3976070">
                    <a:moveTo>
                      <a:pt x="1316986" y="704850"/>
                    </a:moveTo>
                    <a:cubicBezTo>
                      <a:pt x="1018537" y="704850"/>
                      <a:pt x="776597" y="946790"/>
                      <a:pt x="776597" y="1245239"/>
                    </a:cubicBezTo>
                    <a:cubicBezTo>
                      <a:pt x="776597" y="1543688"/>
                      <a:pt x="1018537" y="1785628"/>
                      <a:pt x="1316986" y="1785628"/>
                    </a:cubicBezTo>
                    <a:cubicBezTo>
                      <a:pt x="1615435" y="1785628"/>
                      <a:pt x="1857375" y="1543688"/>
                      <a:pt x="1857375" y="1245239"/>
                    </a:cubicBezTo>
                    <a:cubicBezTo>
                      <a:pt x="1857375" y="946790"/>
                      <a:pt x="1615435" y="704850"/>
                      <a:pt x="1316986" y="704850"/>
                    </a:cubicBezTo>
                    <a:close/>
                    <a:moveTo>
                      <a:pt x="1323975" y="0"/>
                    </a:moveTo>
                    <a:cubicBezTo>
                      <a:pt x="2055186" y="0"/>
                      <a:pt x="2647950" y="592764"/>
                      <a:pt x="2647950" y="1323975"/>
                    </a:cubicBezTo>
                    <a:cubicBezTo>
                      <a:pt x="2647950" y="1598179"/>
                      <a:pt x="2564593" y="1852914"/>
                      <a:pt x="2421836" y="2064222"/>
                    </a:cubicBezTo>
                    <a:lnTo>
                      <a:pt x="2358543" y="2148863"/>
                    </a:lnTo>
                    <a:lnTo>
                      <a:pt x="1334733" y="3976070"/>
                    </a:lnTo>
                    <a:lnTo>
                      <a:pt x="273757" y="2127934"/>
                    </a:lnTo>
                    <a:lnTo>
                      <a:pt x="226114" y="2064222"/>
                    </a:lnTo>
                    <a:cubicBezTo>
                      <a:pt x="83358" y="1852914"/>
                      <a:pt x="0" y="1598179"/>
                      <a:pt x="0" y="1323975"/>
                    </a:cubicBezTo>
                    <a:cubicBezTo>
                      <a:pt x="0" y="592764"/>
                      <a:pt x="592764" y="0"/>
                      <a:pt x="13239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0212" tIns="50107" rIns="100212" bIns="50107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MA" sz="3068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3504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351</Words>
  <Application>Microsoft Office PowerPoint</Application>
  <PresentationFormat>Format A4 (210 x 297 mm)</PresentationFormat>
  <Paragraphs>58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Open Sans</vt:lpstr>
      <vt:lpstr>Times New Roman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Cvexemple.com © Tous droits réservés</dc:title>
  <dc:creator>YOUSSEF BAHLA</dc:creator>
  <cp:keywords>Cvexemple.com © Tous droits réservés</cp:keywords>
  <cp:lastModifiedBy>FIDELICE</cp:lastModifiedBy>
  <cp:revision>142</cp:revision>
  <dcterms:created xsi:type="dcterms:W3CDTF">2015-07-03T12:55:42Z</dcterms:created>
  <dcterms:modified xsi:type="dcterms:W3CDTF">2024-04-09T22:01:37Z</dcterms:modified>
  <cp:category>Cvexemple.com © Tous droits réservés</cp:category>
</cp:coreProperties>
</file>