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7562850" cy="10688638"/>
  <p:notesSz cx="6858000" cy="9144000"/>
  <p:defaultTextStyle>
    <a:defPPr>
      <a:defRPr lang="fr-FR"/>
    </a:defPPr>
    <a:lvl1pPr marL="0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1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4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9CA"/>
    <a:srgbClr val="13216D"/>
    <a:srgbClr val="A33639"/>
    <a:srgbClr val="207245"/>
    <a:srgbClr val="D24625"/>
    <a:srgbClr val="2A5699"/>
    <a:srgbClr val="FFFFFF"/>
    <a:srgbClr val="0E1717"/>
    <a:srgbClr val="005455"/>
    <a:srgbClr val="5A5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6374" autoAdjust="0"/>
  </p:normalViewPr>
  <p:slideViewPr>
    <p:cSldViewPr snapToGrid="0" snapToObjects="1">
      <p:cViewPr varScale="1">
        <p:scale>
          <a:sx n="72" d="100"/>
          <a:sy n="72" d="100"/>
        </p:scale>
        <p:origin x="3450" y="5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2BCE7-100F-4C12-81CE-D314812ECEEA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2E0CB-1A6E-4DEA-8F58-FAE0DBA1BF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42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1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909090"/>
                </a:solidFill>
                <a:effectLst/>
                <a:latin typeface="Lato"/>
              </a:rPr>
              <a:t>Cvexemple.com - Tous droits réservés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2E0CB-1A6E-4DEA-8F58-FAE0DBA1BF3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73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5" y="3320408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9" y="6056897"/>
            <a:ext cx="5293995" cy="27315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1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1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2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2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3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4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5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6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7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4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8" y="3887004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4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4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7" indent="0">
              <a:buNone/>
              <a:defRPr sz="1800" b="1"/>
            </a:lvl3pPr>
            <a:lvl4pPr marL="1371626" indent="0">
              <a:buNone/>
              <a:defRPr sz="1600" b="1"/>
            </a:lvl4pPr>
            <a:lvl5pPr marL="1828835" indent="0">
              <a:buNone/>
              <a:defRPr sz="1600" b="1"/>
            </a:lvl5pPr>
            <a:lvl6pPr marL="2286044" indent="0">
              <a:buNone/>
              <a:defRPr sz="1600" b="1"/>
            </a:lvl6pPr>
            <a:lvl7pPr marL="2743252" indent="0">
              <a:buNone/>
              <a:defRPr sz="1600" b="1"/>
            </a:lvl7pPr>
            <a:lvl8pPr marL="3200461" indent="0">
              <a:buNone/>
              <a:defRPr sz="1600" b="1"/>
            </a:lvl8pPr>
            <a:lvl9pPr marL="365767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5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5" y="2392574"/>
            <a:ext cx="3342884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7" indent="0">
              <a:buNone/>
              <a:defRPr sz="1800" b="1"/>
            </a:lvl3pPr>
            <a:lvl4pPr marL="1371626" indent="0">
              <a:buNone/>
              <a:defRPr sz="1600" b="1"/>
            </a:lvl4pPr>
            <a:lvl5pPr marL="1828835" indent="0">
              <a:buNone/>
              <a:defRPr sz="1600" b="1"/>
            </a:lvl5pPr>
            <a:lvl6pPr marL="2286044" indent="0">
              <a:buNone/>
              <a:defRPr sz="1600" b="1"/>
            </a:lvl6pPr>
            <a:lvl7pPr marL="2743252" indent="0">
              <a:buNone/>
              <a:defRPr sz="1600" b="1"/>
            </a:lvl7pPr>
            <a:lvl8pPr marL="3200461" indent="0">
              <a:buNone/>
              <a:defRPr sz="1600" b="1"/>
            </a:lvl8pPr>
            <a:lvl9pPr marL="365767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5" y="3389685"/>
            <a:ext cx="3342884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4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5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4" y="2236697"/>
            <a:ext cx="2488126" cy="7311326"/>
          </a:xfrm>
        </p:spPr>
        <p:txBody>
          <a:bodyPr/>
          <a:lstStyle>
            <a:lvl1pPr marL="0" indent="0">
              <a:buNone/>
              <a:defRPr sz="1401"/>
            </a:lvl1pPr>
            <a:lvl2pPr marL="457209" indent="0">
              <a:buNone/>
              <a:defRPr sz="1200"/>
            </a:lvl2pPr>
            <a:lvl3pPr marL="914417" indent="0">
              <a:buNone/>
              <a:defRPr sz="1000"/>
            </a:lvl3pPr>
            <a:lvl4pPr marL="1371626" indent="0">
              <a:buNone/>
              <a:defRPr sz="900"/>
            </a:lvl4pPr>
            <a:lvl5pPr marL="1828835" indent="0">
              <a:buNone/>
              <a:defRPr sz="900"/>
            </a:lvl5pPr>
            <a:lvl6pPr marL="2286044" indent="0">
              <a:buNone/>
              <a:defRPr sz="900"/>
            </a:lvl6pPr>
            <a:lvl7pPr marL="2743252" indent="0">
              <a:buNone/>
              <a:defRPr sz="900"/>
            </a:lvl7pPr>
            <a:lvl8pPr marL="3200461" indent="0">
              <a:buNone/>
              <a:defRPr sz="900"/>
            </a:lvl8pPr>
            <a:lvl9pPr marL="365767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7" indent="0">
              <a:buNone/>
              <a:defRPr sz="2400"/>
            </a:lvl3pPr>
            <a:lvl4pPr marL="1371626" indent="0">
              <a:buNone/>
              <a:defRPr sz="2000"/>
            </a:lvl4pPr>
            <a:lvl5pPr marL="1828835" indent="0">
              <a:buNone/>
              <a:defRPr sz="2000"/>
            </a:lvl5pPr>
            <a:lvl6pPr marL="2286044" indent="0">
              <a:buNone/>
              <a:defRPr sz="2000"/>
            </a:lvl6pPr>
            <a:lvl7pPr marL="2743252" indent="0">
              <a:buNone/>
              <a:defRPr sz="2000"/>
            </a:lvl7pPr>
            <a:lvl8pPr marL="3200461" indent="0">
              <a:buNone/>
              <a:defRPr sz="2000"/>
            </a:lvl8pPr>
            <a:lvl9pPr marL="365767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5"/>
            <a:ext cx="4537710" cy="1254430"/>
          </a:xfrm>
        </p:spPr>
        <p:txBody>
          <a:bodyPr/>
          <a:lstStyle>
            <a:lvl1pPr marL="0" indent="0">
              <a:buNone/>
              <a:defRPr sz="1401"/>
            </a:lvl1pPr>
            <a:lvl2pPr marL="457209" indent="0">
              <a:buNone/>
              <a:defRPr sz="1200"/>
            </a:lvl2pPr>
            <a:lvl3pPr marL="914417" indent="0">
              <a:buNone/>
              <a:defRPr sz="1000"/>
            </a:lvl3pPr>
            <a:lvl4pPr marL="1371626" indent="0">
              <a:buNone/>
              <a:defRPr sz="900"/>
            </a:lvl4pPr>
            <a:lvl5pPr marL="1828835" indent="0">
              <a:buNone/>
              <a:defRPr sz="900"/>
            </a:lvl5pPr>
            <a:lvl6pPr marL="2286044" indent="0">
              <a:buNone/>
              <a:defRPr sz="900"/>
            </a:lvl6pPr>
            <a:lvl7pPr marL="2743252" indent="0">
              <a:buNone/>
              <a:defRPr sz="900"/>
            </a:lvl7pPr>
            <a:lvl8pPr marL="3200461" indent="0">
              <a:buNone/>
              <a:defRPr sz="900"/>
            </a:lvl8pPr>
            <a:lvl9pPr marL="365767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4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4" y="2494017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4" y="9906786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5" y="9906786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4" y="9906786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45720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4" indent="-285755" algn="l" defTabSz="45720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1" indent="-228604" algn="l" defTabSz="45720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0" indent="-228604" algn="l" defTabSz="45720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9" indent="-228604" algn="l" defTabSz="45720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8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6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5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4" indent="-228604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7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2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1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17" Type="http://schemas.microsoft.com/office/2007/relationships/hdphoto" Target="../media/hdphoto7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>
            <a:extLst>
              <a:ext uri="{FF2B5EF4-FFF2-40B4-BE49-F238E27FC236}">
                <a16:creationId xmlns:a16="http://schemas.microsoft.com/office/drawing/2014/main" id="{30169439-A49F-4168-B967-44FD5B9FD45F}"/>
              </a:ext>
            </a:extLst>
          </p:cNvPr>
          <p:cNvSpPr/>
          <p:nvPr/>
        </p:nvSpPr>
        <p:spPr>
          <a:xfrm>
            <a:off x="-3108" y="-4645"/>
            <a:ext cx="2436021" cy="2160000"/>
          </a:xfrm>
          <a:prstGeom prst="rect">
            <a:avLst/>
          </a:prstGeom>
          <a:solidFill>
            <a:srgbClr val="1689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5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970DEA-2EB9-4B26-AB39-44CA517A294C}"/>
              </a:ext>
            </a:extLst>
          </p:cNvPr>
          <p:cNvSpPr/>
          <p:nvPr/>
        </p:nvSpPr>
        <p:spPr>
          <a:xfrm>
            <a:off x="2432912" y="-1824"/>
            <a:ext cx="5133743" cy="2160000"/>
          </a:xfrm>
          <a:prstGeom prst="rect">
            <a:avLst/>
          </a:prstGeom>
          <a:solidFill>
            <a:srgbClr val="363E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53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DCA856-99E9-46CA-A07D-57BBF2C0EE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46"/>
          <a:stretch/>
        </p:blipFill>
        <p:spPr>
          <a:xfrm>
            <a:off x="326010" y="186463"/>
            <a:ext cx="1777785" cy="1777785"/>
          </a:xfrm>
          <a:prstGeom prst="ellipse">
            <a:avLst/>
          </a:prstGeom>
          <a:ln w="34925">
            <a:solidFill>
              <a:schemeClr val="bg1"/>
            </a:solidFill>
          </a:ln>
          <a:effectLst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5F42AEE-A3D4-4D44-8804-10B646C45CBD}"/>
              </a:ext>
            </a:extLst>
          </p:cNvPr>
          <p:cNvSpPr/>
          <p:nvPr/>
        </p:nvSpPr>
        <p:spPr>
          <a:xfrm>
            <a:off x="3149757" y="674889"/>
            <a:ext cx="3700052" cy="6475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r>
              <a:rPr lang="fr-FR" sz="4400" b="1" dirty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NOM</a:t>
            </a:r>
            <a:r>
              <a:rPr lang="fr-FR" sz="4400" b="1" dirty="0">
                <a:solidFill>
                  <a:srgbClr val="FFFFFF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4400" b="1" dirty="0">
                <a:solidFill>
                  <a:srgbClr val="1689CA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PRÉNOM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A5F7FD-C601-4C15-8B13-DFD392F1ABA4}"/>
              </a:ext>
            </a:extLst>
          </p:cNvPr>
          <p:cNvSpPr/>
          <p:nvPr/>
        </p:nvSpPr>
        <p:spPr>
          <a:xfrm>
            <a:off x="4250571" y="1168697"/>
            <a:ext cx="1498424" cy="375552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Infographiste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D7578DA-D6EF-4F7F-9299-2CC6FE0538E3}"/>
              </a:ext>
            </a:extLst>
          </p:cNvPr>
          <p:cNvGrpSpPr/>
          <p:nvPr/>
        </p:nvGrpSpPr>
        <p:grpSpPr>
          <a:xfrm>
            <a:off x="530745" y="5293103"/>
            <a:ext cx="1428597" cy="1712289"/>
            <a:chOff x="278093" y="327636"/>
            <a:chExt cx="1428597" cy="171228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C15D35-19DF-4CE8-8A1D-365ABC9FB2D1}"/>
                </a:ext>
              </a:extLst>
            </p:cNvPr>
            <p:cNvSpPr/>
            <p:nvPr/>
          </p:nvSpPr>
          <p:spPr>
            <a:xfrm>
              <a:off x="857756" y="1548715"/>
              <a:ext cx="268941" cy="268941"/>
            </a:xfrm>
            <a:prstGeom prst="ellipse">
              <a:avLst/>
            </a:prstGeom>
            <a:solidFill>
              <a:srgbClr val="1689C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53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14B3B6-D5AB-48D2-91C5-667296D0B49D}"/>
                </a:ext>
              </a:extLst>
            </p:cNvPr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899884" y="1594468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59855F-EEF8-4DDF-AFBE-ED526D372712}"/>
                </a:ext>
              </a:extLst>
            </p:cNvPr>
            <p:cNvSpPr/>
            <p:nvPr/>
          </p:nvSpPr>
          <p:spPr>
            <a:xfrm>
              <a:off x="611415" y="1774468"/>
              <a:ext cx="756937" cy="2654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1">
                <a:lnSpc>
                  <a:spcPct val="107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fr-MA" sz="1100" kern="1200" dirty="0">
                  <a:effectLst/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Ville, Pays</a:t>
              </a:r>
              <a:endParaRPr lang="fr-FR" sz="1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F3D20-CB1E-46A6-B276-41793F47DD8A}"/>
                </a:ext>
              </a:extLst>
            </p:cNvPr>
            <p:cNvSpPr/>
            <p:nvPr/>
          </p:nvSpPr>
          <p:spPr>
            <a:xfrm>
              <a:off x="596125" y="562729"/>
              <a:ext cx="79220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kern="1200" dirty="0">
                  <a:effectLst/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Telephone</a:t>
              </a:r>
              <a:endParaRPr lang="en-US" sz="1099" b="1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FDBDAA-F5AC-4DEA-955C-95C5961B1E59}"/>
                </a:ext>
              </a:extLst>
            </p:cNvPr>
            <p:cNvSpPr/>
            <p:nvPr/>
          </p:nvSpPr>
          <p:spPr>
            <a:xfrm>
              <a:off x="278093" y="1134449"/>
              <a:ext cx="1428597" cy="261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99" dirty="0">
                  <a:ea typeface="Times New Roman" panose="02020603050405020304" pitchFamily="18" charset="0"/>
                  <a:cs typeface="Arial" panose="020B0604020202020204" pitchFamily="34" charset="0"/>
                </a:rPr>
                <a:t>info@cvexemple.com</a:t>
              </a:r>
              <a:endParaRPr lang="fr-FR" sz="1099" dirty="0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152517B-2D30-423C-8D6D-9D5FDDA7AB2D}"/>
                </a:ext>
              </a:extLst>
            </p:cNvPr>
            <p:cNvSpPr/>
            <p:nvPr/>
          </p:nvSpPr>
          <p:spPr>
            <a:xfrm>
              <a:off x="857642" y="916931"/>
              <a:ext cx="268941" cy="268941"/>
            </a:xfrm>
            <a:prstGeom prst="ellipse">
              <a:avLst/>
            </a:prstGeom>
            <a:solidFill>
              <a:srgbClr val="1689C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53">
                <a:solidFill>
                  <a:schemeClr val="tx1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316C595-2053-4F1A-B206-A0C56C87394D}"/>
                </a:ext>
              </a:extLst>
            </p:cNvPr>
            <p:cNvPicPr/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898636" y="956846"/>
              <a:ext cx="190868" cy="190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9F7B35-286B-47E6-920C-EC6DBEB7223E}"/>
                </a:ext>
              </a:extLst>
            </p:cNvPr>
            <p:cNvSpPr/>
            <p:nvPr/>
          </p:nvSpPr>
          <p:spPr>
            <a:xfrm>
              <a:off x="857756" y="327636"/>
              <a:ext cx="268941" cy="268941"/>
            </a:xfrm>
            <a:prstGeom prst="ellipse">
              <a:avLst/>
            </a:prstGeom>
            <a:solidFill>
              <a:srgbClr val="1689C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53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626754-C6EE-46DC-BC75-540B0DFDE6D9}"/>
                </a:ext>
              </a:extLst>
            </p:cNvPr>
            <p:cNvPicPr/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901971" y="380423"/>
              <a:ext cx="180511" cy="180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" name="Picture 47" descr="C:\Users\YOUSSEF\AppData\Local\Microsoft\Windows\INetCache\Content.Word\world-icon-png-3014.png">
            <a:extLst>
              <a:ext uri="{FF2B5EF4-FFF2-40B4-BE49-F238E27FC236}">
                <a16:creationId xmlns:a16="http://schemas.microsoft.com/office/drawing/2014/main" id="{4E20E280-7FC7-4FC5-8070-8BD3ED7A1A2A}"/>
              </a:ext>
            </a:extLst>
          </p:cNvPr>
          <p:cNvPicPr/>
          <p:nvPr/>
        </p:nvPicPr>
        <p:blipFill>
          <a:blip r:embed="rId10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4" y="9778518"/>
            <a:ext cx="338293" cy="338293"/>
          </a:xfrm>
          <a:prstGeom prst="ellipse">
            <a:avLst/>
          </a:prstGeom>
          <a:noFill/>
          <a:ln w="25400">
            <a:solidFill>
              <a:srgbClr val="282E3A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A417DB6-5851-446E-989A-9E06691D037B}"/>
              </a:ext>
            </a:extLst>
          </p:cNvPr>
          <p:cNvPicPr/>
          <p:nvPr/>
        </p:nvPicPr>
        <p:blipFill rotWithShape="1">
          <a:blip r:embed="rId1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3005" t="-18692" r="-15090" b="-14558"/>
          <a:stretch/>
        </p:blipFill>
        <p:spPr bwMode="auto">
          <a:xfrm>
            <a:off x="1536087" y="9776964"/>
            <a:ext cx="338293" cy="338293"/>
          </a:xfrm>
          <a:prstGeom prst="ellipse">
            <a:avLst/>
          </a:prstGeom>
          <a:noFill/>
          <a:ln w="25400" cap="flat" cmpd="sng" algn="ctr">
            <a:solidFill>
              <a:srgbClr val="282E3A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2B3C6D7-7B8A-4AF5-9CCA-07F5FE0E4CAD}"/>
              </a:ext>
            </a:extLst>
          </p:cNvPr>
          <p:cNvPicPr/>
          <p:nvPr/>
        </p:nvPicPr>
        <p:blipFill>
          <a:blip r:embed="rId1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2441" y="9776965"/>
            <a:ext cx="338293" cy="338293"/>
          </a:xfrm>
          <a:prstGeom prst="ellipse">
            <a:avLst/>
          </a:prstGeom>
          <a:noFill/>
          <a:ln w="25400">
            <a:solidFill>
              <a:srgbClr val="282E3A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74BC337-DEDC-417B-9676-3E1C927F991B}"/>
              </a:ext>
            </a:extLst>
          </p:cNvPr>
          <p:cNvPicPr/>
          <p:nvPr/>
        </p:nvPicPr>
        <p:blipFill rotWithShape="1">
          <a:blip r:embed="rId1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-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4538" t="-14538" r="-9114" b="-9114"/>
          <a:stretch/>
        </p:blipFill>
        <p:spPr bwMode="auto">
          <a:xfrm>
            <a:off x="679630" y="9778518"/>
            <a:ext cx="338293" cy="338293"/>
          </a:xfrm>
          <a:prstGeom prst="ellipse">
            <a:avLst/>
          </a:prstGeom>
          <a:noFill/>
          <a:ln w="25400" cap="flat" cmpd="sng" algn="ctr">
            <a:solidFill>
              <a:srgbClr val="282E3A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82D02D5-2F4A-4AE7-8217-6B44344D9030}"/>
              </a:ext>
            </a:extLst>
          </p:cNvPr>
          <p:cNvPicPr/>
          <p:nvPr/>
        </p:nvPicPr>
        <p:blipFill>
          <a:blip r:embed="rId18"/>
          <a:stretch>
            <a:fillRect/>
          </a:stretch>
        </p:blipFill>
        <p:spPr bwMode="auto">
          <a:xfrm>
            <a:off x="1959733" y="9776963"/>
            <a:ext cx="338293" cy="338293"/>
          </a:xfrm>
          <a:prstGeom prst="ellipse">
            <a:avLst/>
          </a:prstGeom>
          <a:noFill/>
          <a:ln w="25400" cap="flat" cmpd="sng" algn="ctr">
            <a:solidFill>
              <a:srgbClr val="282E3A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3E8FE31B-230F-470B-B19D-41AB6760FE5A}"/>
              </a:ext>
            </a:extLst>
          </p:cNvPr>
          <p:cNvSpPr/>
          <p:nvPr/>
        </p:nvSpPr>
        <p:spPr>
          <a:xfrm>
            <a:off x="3154887" y="3514117"/>
            <a:ext cx="763349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b="1" dirty="0">
                <a:solidFill>
                  <a:srgbClr val="282E3A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Photoshop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BEBFB-6759-472F-999B-049A9E9EC0F2}"/>
              </a:ext>
            </a:extLst>
          </p:cNvPr>
          <p:cNvSpPr/>
          <p:nvPr/>
        </p:nvSpPr>
        <p:spPr>
          <a:xfrm>
            <a:off x="0" y="10373233"/>
            <a:ext cx="7566656" cy="315405"/>
          </a:xfrm>
          <a:prstGeom prst="rect">
            <a:avLst/>
          </a:prstGeom>
          <a:solidFill>
            <a:srgbClr val="282E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53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5A33B9A-C8A2-499E-8EF9-77C5468E8DDB}"/>
              </a:ext>
            </a:extLst>
          </p:cNvPr>
          <p:cNvGrpSpPr/>
          <p:nvPr/>
        </p:nvGrpSpPr>
        <p:grpSpPr>
          <a:xfrm>
            <a:off x="2653882" y="4674126"/>
            <a:ext cx="4628814" cy="486196"/>
            <a:chOff x="55765" y="254547"/>
            <a:chExt cx="4628814" cy="48619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88D09BB-2D49-4128-8699-FFD0FB228343}"/>
                </a:ext>
              </a:extLst>
            </p:cNvPr>
            <p:cNvSpPr/>
            <p:nvPr/>
          </p:nvSpPr>
          <p:spPr>
            <a:xfrm>
              <a:off x="416870" y="338944"/>
              <a:ext cx="4267709" cy="342601"/>
            </a:xfrm>
            <a:prstGeom prst="roundRect">
              <a:avLst/>
            </a:prstGeom>
            <a:solidFill>
              <a:srgbClr val="1689CA"/>
            </a:solidFill>
            <a:ln>
              <a:solidFill>
                <a:srgbClr val="353E4D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87314"/>
              <a:r>
                <a:rPr lang="fr-FR" sz="1653" b="1" dirty="0">
                  <a:solidFill>
                    <a:schemeClr val="bg1"/>
                  </a:solidFill>
                </a:rPr>
                <a:t>EXPERIENCE PROFESSIONNELLE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AE7F5A4-BB27-4E1A-B412-67F1A649912A}"/>
                </a:ext>
              </a:extLst>
            </p:cNvPr>
            <p:cNvSpPr/>
            <p:nvPr/>
          </p:nvSpPr>
          <p:spPr>
            <a:xfrm>
              <a:off x="55765" y="254547"/>
              <a:ext cx="486196" cy="486196"/>
            </a:xfrm>
            <a:prstGeom prst="ellipse">
              <a:avLst/>
            </a:prstGeom>
            <a:solidFill>
              <a:srgbClr val="353E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53" dirty="0">
                <a:solidFill>
                  <a:srgbClr val="9CBF2B"/>
                </a:solidFill>
              </a:endParaRPr>
            </a:p>
          </p:txBody>
        </p:sp>
        <p:sp>
          <p:nvSpPr>
            <p:cNvPr id="96" name="Shape">
              <a:extLst>
                <a:ext uri="{FF2B5EF4-FFF2-40B4-BE49-F238E27FC236}">
                  <a16:creationId xmlns:a16="http://schemas.microsoft.com/office/drawing/2014/main" id="{F1CA3440-98DD-4BC0-9703-0ADFECC604FC}"/>
                </a:ext>
              </a:extLst>
            </p:cNvPr>
            <p:cNvSpPr/>
            <p:nvPr/>
          </p:nvSpPr>
          <p:spPr>
            <a:xfrm>
              <a:off x="153251" y="368701"/>
              <a:ext cx="284967" cy="24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16" y="11740"/>
                  </a:moveTo>
                  <a:cubicBezTo>
                    <a:pt x="11932" y="11740"/>
                    <a:pt x="11932" y="11740"/>
                    <a:pt x="11932" y="11740"/>
                  </a:cubicBezTo>
                  <a:cubicBezTo>
                    <a:pt x="11932" y="13976"/>
                    <a:pt x="11932" y="13976"/>
                    <a:pt x="11932" y="13976"/>
                  </a:cubicBezTo>
                  <a:cubicBezTo>
                    <a:pt x="21600" y="13976"/>
                    <a:pt x="21600" y="13976"/>
                    <a:pt x="21600" y="13976"/>
                  </a:cubicBezTo>
                  <a:cubicBezTo>
                    <a:pt x="21600" y="13976"/>
                    <a:pt x="21600" y="8538"/>
                    <a:pt x="21208" y="6760"/>
                  </a:cubicBezTo>
                  <a:cubicBezTo>
                    <a:pt x="21208" y="4930"/>
                    <a:pt x="20816" y="4066"/>
                    <a:pt x="19292" y="4066"/>
                  </a:cubicBezTo>
                  <a:cubicBezTo>
                    <a:pt x="15808" y="4066"/>
                    <a:pt x="15808" y="4066"/>
                    <a:pt x="15808" y="4066"/>
                  </a:cubicBezTo>
                  <a:cubicBezTo>
                    <a:pt x="15024" y="2694"/>
                    <a:pt x="14676" y="1372"/>
                    <a:pt x="14676" y="1372"/>
                  </a:cubicBezTo>
                  <a:cubicBezTo>
                    <a:pt x="14284" y="457"/>
                    <a:pt x="13892" y="0"/>
                    <a:pt x="13065" y="0"/>
                  </a:cubicBezTo>
                  <a:cubicBezTo>
                    <a:pt x="8448" y="0"/>
                    <a:pt x="8448" y="0"/>
                    <a:pt x="8448" y="0"/>
                  </a:cubicBezTo>
                  <a:cubicBezTo>
                    <a:pt x="7708" y="0"/>
                    <a:pt x="7316" y="457"/>
                    <a:pt x="7316" y="1372"/>
                  </a:cubicBezTo>
                  <a:cubicBezTo>
                    <a:pt x="6924" y="1372"/>
                    <a:pt x="6532" y="2694"/>
                    <a:pt x="5792" y="4066"/>
                  </a:cubicBezTo>
                  <a:cubicBezTo>
                    <a:pt x="2308" y="4066"/>
                    <a:pt x="2308" y="4066"/>
                    <a:pt x="2308" y="4066"/>
                  </a:cubicBezTo>
                  <a:cubicBezTo>
                    <a:pt x="740" y="4066"/>
                    <a:pt x="392" y="4930"/>
                    <a:pt x="392" y="6760"/>
                  </a:cubicBezTo>
                  <a:cubicBezTo>
                    <a:pt x="0" y="8538"/>
                    <a:pt x="0" y="13976"/>
                    <a:pt x="0" y="13976"/>
                  </a:cubicBezTo>
                  <a:cubicBezTo>
                    <a:pt x="10016" y="13976"/>
                    <a:pt x="10016" y="13976"/>
                    <a:pt x="10016" y="13976"/>
                  </a:cubicBezTo>
                  <a:lnTo>
                    <a:pt x="10016" y="11740"/>
                  </a:lnTo>
                  <a:close/>
                  <a:moveTo>
                    <a:pt x="8100" y="2694"/>
                  </a:moveTo>
                  <a:cubicBezTo>
                    <a:pt x="8448" y="2236"/>
                    <a:pt x="8448" y="1830"/>
                    <a:pt x="9232" y="1830"/>
                  </a:cubicBezTo>
                  <a:cubicBezTo>
                    <a:pt x="12368" y="1830"/>
                    <a:pt x="12368" y="1830"/>
                    <a:pt x="12368" y="1830"/>
                  </a:cubicBezTo>
                  <a:cubicBezTo>
                    <a:pt x="13065" y="1830"/>
                    <a:pt x="13065" y="2236"/>
                    <a:pt x="13456" y="2694"/>
                  </a:cubicBezTo>
                  <a:cubicBezTo>
                    <a:pt x="13456" y="2694"/>
                    <a:pt x="13892" y="3608"/>
                    <a:pt x="13892" y="4066"/>
                  </a:cubicBezTo>
                  <a:cubicBezTo>
                    <a:pt x="7708" y="4066"/>
                    <a:pt x="7708" y="4066"/>
                    <a:pt x="7708" y="4066"/>
                  </a:cubicBezTo>
                  <a:cubicBezTo>
                    <a:pt x="8100" y="3608"/>
                    <a:pt x="8100" y="2694"/>
                    <a:pt x="8100" y="2694"/>
                  </a:cubicBezTo>
                  <a:close/>
                  <a:moveTo>
                    <a:pt x="11932" y="18042"/>
                  </a:moveTo>
                  <a:cubicBezTo>
                    <a:pt x="10016" y="18042"/>
                    <a:pt x="10016" y="18042"/>
                    <a:pt x="10016" y="18042"/>
                  </a:cubicBezTo>
                  <a:cubicBezTo>
                    <a:pt x="10016" y="15349"/>
                    <a:pt x="10016" y="15349"/>
                    <a:pt x="10016" y="15349"/>
                  </a:cubicBezTo>
                  <a:cubicBezTo>
                    <a:pt x="392" y="15349"/>
                    <a:pt x="392" y="15349"/>
                    <a:pt x="392" y="15349"/>
                  </a:cubicBezTo>
                  <a:cubicBezTo>
                    <a:pt x="392" y="15349"/>
                    <a:pt x="740" y="17585"/>
                    <a:pt x="740" y="19364"/>
                  </a:cubicBezTo>
                  <a:cubicBezTo>
                    <a:pt x="740" y="20279"/>
                    <a:pt x="1132" y="21600"/>
                    <a:pt x="2700" y="21600"/>
                  </a:cubicBezTo>
                  <a:cubicBezTo>
                    <a:pt x="18900" y="21600"/>
                    <a:pt x="18900" y="21600"/>
                    <a:pt x="18900" y="21600"/>
                  </a:cubicBezTo>
                  <a:cubicBezTo>
                    <a:pt x="20424" y="21600"/>
                    <a:pt x="20816" y="20279"/>
                    <a:pt x="20816" y="19364"/>
                  </a:cubicBezTo>
                  <a:cubicBezTo>
                    <a:pt x="20816" y="17585"/>
                    <a:pt x="21208" y="15349"/>
                    <a:pt x="21208" y="15349"/>
                  </a:cubicBezTo>
                  <a:cubicBezTo>
                    <a:pt x="11932" y="15349"/>
                    <a:pt x="11932" y="15349"/>
                    <a:pt x="11932" y="15349"/>
                  </a:cubicBezTo>
                  <a:lnTo>
                    <a:pt x="11932" y="18042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lnSpc>
                  <a:spcPct val="80000"/>
                </a:lnSpc>
                <a:defRPr sz="7000" spc="140">
                  <a:solidFill>
                    <a:srgbClr val="FFFFFF"/>
                  </a:solidFill>
                </a:defRPr>
              </a:pPr>
              <a:endParaRPr sz="7001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1B0CA05D-33D4-4A94-9D76-6E89EF6721C7}"/>
              </a:ext>
            </a:extLst>
          </p:cNvPr>
          <p:cNvSpPr/>
          <p:nvPr/>
        </p:nvSpPr>
        <p:spPr>
          <a:xfrm>
            <a:off x="2847792" y="5272862"/>
            <a:ext cx="4389273" cy="946285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099" b="1" dirty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 ENTREPRISE | POSTE OCCUPÉ</a:t>
            </a:r>
            <a:endParaRPr lang="fr-FR" sz="1099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099" b="1" dirty="0">
                <a:solidFill>
                  <a:srgbClr val="595959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Janvier 20xx – mars 20xx</a:t>
            </a:r>
            <a:endParaRPr lang="fr-FR" sz="1099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099" dirty="0">
                <a:solidFill>
                  <a:srgbClr val="262626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Décrivez ici les fonctions que vous avez occupé pour ce poste. Décrivez également vos missions et les résultats que vous avez obtenu.</a:t>
            </a:r>
            <a:endParaRPr lang="fr-FR" sz="1099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01AD63-D83F-40B8-B134-1DAC2E819D56}"/>
              </a:ext>
            </a:extLst>
          </p:cNvPr>
          <p:cNvSpPr/>
          <p:nvPr/>
        </p:nvSpPr>
        <p:spPr>
          <a:xfrm>
            <a:off x="2847792" y="6404310"/>
            <a:ext cx="4389273" cy="946285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099" b="1" dirty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 ENTREPRISE | POSTE OCCUPÉ</a:t>
            </a:r>
            <a:endParaRPr lang="fr-FR" sz="1099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099" b="1" dirty="0">
                <a:solidFill>
                  <a:srgbClr val="595959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Janvier 20xx – mars 20xx</a:t>
            </a:r>
            <a:endParaRPr lang="fr-FR" sz="1099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099" dirty="0">
                <a:solidFill>
                  <a:srgbClr val="262626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Décrivez ici les fonctions que vous avez occupé pour ce poste. Décrivez également vos missions et les résultats que vous avez obtenu.</a:t>
            </a:r>
            <a:endParaRPr lang="fr-FR" sz="1099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F807623-FB0E-4A98-8A3E-48B0C5EE05CD}"/>
              </a:ext>
            </a:extLst>
          </p:cNvPr>
          <p:cNvSpPr/>
          <p:nvPr/>
        </p:nvSpPr>
        <p:spPr>
          <a:xfrm>
            <a:off x="2995199" y="7590724"/>
            <a:ext cx="4287497" cy="342601"/>
          </a:xfrm>
          <a:prstGeom prst="roundRect">
            <a:avLst/>
          </a:prstGeom>
          <a:solidFill>
            <a:srgbClr val="1689CA"/>
          </a:solidFill>
          <a:ln>
            <a:solidFill>
              <a:srgbClr val="353E4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7314"/>
            <a:r>
              <a:rPr lang="fr-FR" sz="1653" b="1" dirty="0">
                <a:solidFill>
                  <a:schemeClr val="bg1"/>
                </a:solidFill>
              </a:rPr>
              <a:t>FORMATIONS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3E5895A-9934-4860-BF2E-28AB202FB2A9}"/>
              </a:ext>
            </a:extLst>
          </p:cNvPr>
          <p:cNvSpPr/>
          <p:nvPr/>
        </p:nvSpPr>
        <p:spPr>
          <a:xfrm>
            <a:off x="2646502" y="7537976"/>
            <a:ext cx="486196" cy="486196"/>
          </a:xfrm>
          <a:prstGeom prst="ellipse">
            <a:avLst/>
          </a:prstGeom>
          <a:solidFill>
            <a:srgbClr val="353E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53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049AC6-8F0B-4B15-8288-15141730437A}"/>
              </a:ext>
            </a:extLst>
          </p:cNvPr>
          <p:cNvSpPr/>
          <p:nvPr/>
        </p:nvSpPr>
        <p:spPr>
          <a:xfrm>
            <a:off x="2752721" y="8130551"/>
            <a:ext cx="4529975" cy="1038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099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DIPLÔME / NOM DE L’UNIVERSITÉ OU ÉCOLE</a:t>
            </a:r>
            <a:endParaRPr lang="fr-FR" sz="1099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099" b="1" dirty="0">
                <a:solidFill>
                  <a:srgbClr val="333333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20xx – 20xx</a:t>
            </a:r>
            <a:endParaRPr lang="fr-FR" sz="1099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Décrivez en une ligne les objectifs et les spécialités de cette formation.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Inscrivez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votre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mention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vous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avez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fr-FR" sz="1099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5D0D2354-E646-40C9-869C-B3A3DC2D5F22}"/>
              </a:ext>
            </a:extLst>
          </p:cNvPr>
          <p:cNvSpPr/>
          <p:nvPr/>
        </p:nvSpPr>
        <p:spPr>
          <a:xfrm>
            <a:off x="2717278" y="7653669"/>
            <a:ext cx="324001" cy="25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4" h="21472" extrusionOk="0">
                <a:moveTo>
                  <a:pt x="3386" y="13932"/>
                </a:moveTo>
                <a:cubicBezTo>
                  <a:pt x="4126" y="16483"/>
                  <a:pt x="4518" y="17503"/>
                  <a:pt x="6826" y="18467"/>
                </a:cubicBezTo>
                <a:cubicBezTo>
                  <a:pt x="8742" y="19998"/>
                  <a:pt x="9918" y="21472"/>
                  <a:pt x="10702" y="21472"/>
                </a:cubicBezTo>
                <a:cubicBezTo>
                  <a:pt x="11486" y="21472"/>
                  <a:pt x="12662" y="19998"/>
                  <a:pt x="14578" y="18978"/>
                </a:cubicBezTo>
                <a:cubicBezTo>
                  <a:pt x="16886" y="17503"/>
                  <a:pt x="16102" y="17503"/>
                  <a:pt x="16886" y="14499"/>
                </a:cubicBezTo>
                <a:cubicBezTo>
                  <a:pt x="10702" y="18467"/>
                  <a:pt x="10702" y="18467"/>
                  <a:pt x="10702" y="18467"/>
                </a:cubicBezTo>
                <a:lnTo>
                  <a:pt x="3386" y="13932"/>
                </a:lnTo>
                <a:close/>
                <a:moveTo>
                  <a:pt x="21110" y="6902"/>
                </a:moveTo>
                <a:cubicBezTo>
                  <a:pt x="11834" y="382"/>
                  <a:pt x="11834" y="382"/>
                  <a:pt x="11834" y="382"/>
                </a:cubicBezTo>
                <a:cubicBezTo>
                  <a:pt x="11486" y="-128"/>
                  <a:pt x="10310" y="-128"/>
                  <a:pt x="9526" y="382"/>
                </a:cubicBezTo>
                <a:cubicBezTo>
                  <a:pt x="294" y="6902"/>
                  <a:pt x="294" y="6902"/>
                  <a:pt x="294" y="6902"/>
                </a:cubicBezTo>
                <a:cubicBezTo>
                  <a:pt x="-98" y="7412"/>
                  <a:pt x="-98" y="7922"/>
                  <a:pt x="294" y="8943"/>
                </a:cubicBezTo>
                <a:cubicBezTo>
                  <a:pt x="9526" y="15463"/>
                  <a:pt x="9526" y="15463"/>
                  <a:pt x="9526" y="15463"/>
                </a:cubicBezTo>
                <a:cubicBezTo>
                  <a:pt x="10310" y="15973"/>
                  <a:pt x="11486" y="15973"/>
                  <a:pt x="11834" y="15463"/>
                </a:cubicBezTo>
                <a:cubicBezTo>
                  <a:pt x="17670" y="10927"/>
                  <a:pt x="17670" y="10927"/>
                  <a:pt x="17670" y="10927"/>
                </a:cubicBezTo>
                <a:cubicBezTo>
                  <a:pt x="11486" y="8943"/>
                  <a:pt x="11486" y="8943"/>
                  <a:pt x="11486" y="8943"/>
                </a:cubicBezTo>
                <a:cubicBezTo>
                  <a:pt x="11094" y="8943"/>
                  <a:pt x="11094" y="9396"/>
                  <a:pt x="10702" y="9396"/>
                </a:cubicBezTo>
                <a:cubicBezTo>
                  <a:pt x="9526" y="9396"/>
                  <a:pt x="8742" y="8433"/>
                  <a:pt x="8742" y="7412"/>
                </a:cubicBezTo>
                <a:cubicBezTo>
                  <a:pt x="8742" y="6902"/>
                  <a:pt x="9526" y="5938"/>
                  <a:pt x="10702" y="5938"/>
                </a:cubicBezTo>
                <a:cubicBezTo>
                  <a:pt x="11486" y="5938"/>
                  <a:pt x="12270" y="6392"/>
                  <a:pt x="12662" y="6902"/>
                </a:cubicBezTo>
                <a:cubicBezTo>
                  <a:pt x="19194" y="9907"/>
                  <a:pt x="19194" y="9907"/>
                  <a:pt x="19194" y="9907"/>
                </a:cubicBezTo>
                <a:cubicBezTo>
                  <a:pt x="21110" y="8943"/>
                  <a:pt x="21110" y="8943"/>
                  <a:pt x="21110" y="8943"/>
                </a:cubicBezTo>
                <a:cubicBezTo>
                  <a:pt x="21502" y="7922"/>
                  <a:pt x="21502" y="7412"/>
                  <a:pt x="21110" y="6902"/>
                </a:cubicBezTo>
                <a:close/>
                <a:moveTo>
                  <a:pt x="18410" y="19488"/>
                </a:moveTo>
                <a:cubicBezTo>
                  <a:pt x="18018" y="19998"/>
                  <a:pt x="19586" y="20508"/>
                  <a:pt x="19978" y="18978"/>
                </a:cubicBezTo>
                <a:cubicBezTo>
                  <a:pt x="20326" y="11948"/>
                  <a:pt x="19194" y="9907"/>
                  <a:pt x="19194" y="9907"/>
                </a:cubicBezTo>
                <a:cubicBezTo>
                  <a:pt x="17670" y="10927"/>
                  <a:pt x="17670" y="10927"/>
                  <a:pt x="17670" y="10927"/>
                </a:cubicBezTo>
                <a:cubicBezTo>
                  <a:pt x="17670" y="10927"/>
                  <a:pt x="19194" y="12458"/>
                  <a:pt x="18410" y="1948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7001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E5D06E8-FD12-44D8-881A-9ECFF3392D64}"/>
              </a:ext>
            </a:extLst>
          </p:cNvPr>
          <p:cNvSpPr/>
          <p:nvPr/>
        </p:nvSpPr>
        <p:spPr>
          <a:xfrm>
            <a:off x="2751368" y="9253608"/>
            <a:ext cx="4555498" cy="1038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099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DIPLÔME / NOM DE L’UNIVERSITÉ OU ÉCOLE</a:t>
            </a:r>
            <a:endParaRPr lang="fr-FR" sz="1099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099" b="1" dirty="0">
                <a:solidFill>
                  <a:srgbClr val="333333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20xx – 20xx</a:t>
            </a:r>
            <a:endParaRPr lang="fr-FR" sz="1099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</a:pPr>
            <a:r>
              <a:rPr lang="fr-FR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Décrivez en une ligne les objectifs et les spécialités de cette formation.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Inscrivez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votre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mention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vous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avez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99" dirty="0" err="1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099" dirty="0">
                <a:solidFill>
                  <a:srgbClr val="40404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fr-FR" sz="1099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39F242-E044-41C0-9FF6-EF130E5E730E}"/>
              </a:ext>
            </a:extLst>
          </p:cNvPr>
          <p:cNvGrpSpPr/>
          <p:nvPr/>
        </p:nvGrpSpPr>
        <p:grpSpPr>
          <a:xfrm>
            <a:off x="3224939" y="2923406"/>
            <a:ext cx="583724" cy="606722"/>
            <a:chOff x="5550931" y="2187995"/>
            <a:chExt cx="583725" cy="6067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B412149-C60A-490A-8D5D-4B3947D43AA7}"/>
                </a:ext>
              </a:extLst>
            </p:cNvPr>
            <p:cNvSpPr/>
            <p:nvPr/>
          </p:nvSpPr>
          <p:spPr>
            <a:xfrm>
              <a:off x="5550931" y="2210993"/>
              <a:ext cx="583725" cy="583725"/>
            </a:xfrm>
            <a:prstGeom prst="ellipse">
              <a:avLst/>
            </a:prstGeom>
            <a:solidFill>
              <a:srgbClr val="08004B"/>
            </a:solidFill>
            <a:ln>
              <a:solidFill>
                <a:srgbClr val="87BEF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53" b="1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4D53C00-486B-4120-AF29-1F14F4362D00}"/>
                </a:ext>
              </a:extLst>
            </p:cNvPr>
            <p:cNvSpPr/>
            <p:nvPr/>
          </p:nvSpPr>
          <p:spPr>
            <a:xfrm>
              <a:off x="5564383" y="2187995"/>
              <a:ext cx="561757" cy="584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3200" b="1" dirty="0">
                  <a:solidFill>
                    <a:srgbClr val="87BEFB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Ps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A1786B-0A3C-4A02-9FF8-50951D983256}"/>
              </a:ext>
            </a:extLst>
          </p:cNvPr>
          <p:cNvGrpSpPr/>
          <p:nvPr/>
        </p:nvGrpSpPr>
        <p:grpSpPr>
          <a:xfrm>
            <a:off x="4010168" y="2932944"/>
            <a:ext cx="612544" cy="824617"/>
            <a:chOff x="4354602" y="2877501"/>
            <a:chExt cx="612544" cy="824618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B11D5C9-FC22-4A1D-9B89-4DC3B7ACD1D1}"/>
                </a:ext>
              </a:extLst>
            </p:cNvPr>
            <p:cNvSpPr/>
            <p:nvPr/>
          </p:nvSpPr>
          <p:spPr>
            <a:xfrm>
              <a:off x="4359287" y="3455898"/>
              <a:ext cx="60785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282E3A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Premier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F06F73B-C0F2-4E05-89D4-657D77CEC389}"/>
                </a:ext>
              </a:extLst>
            </p:cNvPr>
            <p:cNvGrpSpPr/>
            <p:nvPr/>
          </p:nvGrpSpPr>
          <p:grpSpPr>
            <a:xfrm>
              <a:off x="4354602" y="2877501"/>
              <a:ext cx="583725" cy="606723"/>
              <a:chOff x="5550931" y="2187995"/>
              <a:chExt cx="583725" cy="606723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44EBBA9-D3FD-4306-8259-1229696DC534}"/>
                  </a:ext>
                </a:extLst>
              </p:cNvPr>
              <p:cNvSpPr/>
              <p:nvPr/>
            </p:nvSpPr>
            <p:spPr>
              <a:xfrm>
                <a:off x="5550931" y="2210993"/>
                <a:ext cx="583725" cy="583725"/>
              </a:xfrm>
              <a:prstGeom prst="ellipse">
                <a:avLst/>
              </a:prstGeom>
              <a:solidFill>
                <a:srgbClr val="240D2D"/>
              </a:solidFill>
              <a:ln>
                <a:solidFill>
                  <a:srgbClr val="E788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53" b="1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831826A-7B65-4783-86A8-963C450C8C7E}"/>
                  </a:ext>
                </a:extLst>
              </p:cNvPr>
              <p:cNvSpPr/>
              <p:nvPr/>
            </p:nvSpPr>
            <p:spPr>
              <a:xfrm>
                <a:off x="5570989" y="2187995"/>
                <a:ext cx="548547" cy="584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rgbClr val="E788FF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Pr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079178-0CB9-4B5B-A018-F587BBBC137A}"/>
              </a:ext>
            </a:extLst>
          </p:cNvPr>
          <p:cNvGrpSpPr/>
          <p:nvPr/>
        </p:nvGrpSpPr>
        <p:grpSpPr>
          <a:xfrm>
            <a:off x="5454832" y="2932513"/>
            <a:ext cx="841897" cy="823744"/>
            <a:chOff x="6366451" y="2855417"/>
            <a:chExt cx="841896" cy="82374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B17246F-4F44-4314-82AA-8E6DFCFB2A54}"/>
                </a:ext>
              </a:extLst>
            </p:cNvPr>
            <p:cNvSpPr/>
            <p:nvPr/>
          </p:nvSpPr>
          <p:spPr>
            <a:xfrm>
              <a:off x="6366451" y="3432941"/>
              <a:ext cx="841896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000" b="1" dirty="0" err="1">
                  <a:solidFill>
                    <a:srgbClr val="282E3A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After</a:t>
              </a:r>
              <a:r>
                <a:rPr lang="fr-FR" sz="1000" b="1" dirty="0">
                  <a:solidFill>
                    <a:srgbClr val="282E3A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fr-FR" sz="1000" b="1" dirty="0" err="1">
                  <a:solidFill>
                    <a:srgbClr val="282E3A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effects</a:t>
              </a:r>
              <a:endParaRPr lang="fr-FR" sz="1000" b="1" dirty="0">
                <a:solidFill>
                  <a:srgbClr val="282E3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DF18241-9ADA-4EC4-8231-D775BEF97984}"/>
                </a:ext>
              </a:extLst>
            </p:cNvPr>
            <p:cNvGrpSpPr/>
            <p:nvPr/>
          </p:nvGrpSpPr>
          <p:grpSpPr>
            <a:xfrm>
              <a:off x="6468957" y="2855417"/>
              <a:ext cx="639918" cy="606723"/>
              <a:chOff x="5525303" y="2187995"/>
              <a:chExt cx="639918" cy="606723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71E949C-05B3-40B0-8164-816AAEB369DC}"/>
                  </a:ext>
                </a:extLst>
              </p:cNvPr>
              <p:cNvSpPr/>
              <p:nvPr/>
            </p:nvSpPr>
            <p:spPr>
              <a:xfrm>
                <a:off x="5550931" y="2210993"/>
                <a:ext cx="583725" cy="583725"/>
              </a:xfrm>
              <a:prstGeom prst="ellipse">
                <a:avLst/>
              </a:prstGeom>
              <a:solidFill>
                <a:srgbClr val="1B0E33"/>
              </a:solidFill>
              <a:ln>
                <a:solidFill>
                  <a:srgbClr val="D3A4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53" b="1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42538B7-45DC-46F9-BAAF-8A3627D04B97}"/>
                  </a:ext>
                </a:extLst>
              </p:cNvPr>
              <p:cNvSpPr/>
              <p:nvPr/>
            </p:nvSpPr>
            <p:spPr>
              <a:xfrm>
                <a:off x="5525303" y="2187995"/>
                <a:ext cx="639918" cy="584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3200" b="1" dirty="0" err="1">
                    <a:solidFill>
                      <a:srgbClr val="E788FF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Ae</a:t>
                </a:r>
                <a:endParaRPr lang="fr-FR" sz="3200" b="1" dirty="0">
                  <a:solidFill>
                    <a:srgbClr val="E788FF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2C6C80-EE03-4347-89B7-183F29396503}"/>
              </a:ext>
            </a:extLst>
          </p:cNvPr>
          <p:cNvGrpSpPr/>
          <p:nvPr/>
        </p:nvGrpSpPr>
        <p:grpSpPr>
          <a:xfrm>
            <a:off x="4728645" y="2933513"/>
            <a:ext cx="713657" cy="824062"/>
            <a:chOff x="5352790" y="2860070"/>
            <a:chExt cx="713657" cy="82406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0F8BD45-1D0B-4ADC-9ABB-ECD1468E65EC}"/>
                </a:ext>
              </a:extLst>
            </p:cNvPr>
            <p:cNvSpPr/>
            <p:nvPr/>
          </p:nvSpPr>
          <p:spPr>
            <a:xfrm>
              <a:off x="5352790" y="3437912"/>
              <a:ext cx="713657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282E3A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Illustrator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BD7C4A8-1574-404D-8FD7-14F0692A6547}"/>
                </a:ext>
              </a:extLst>
            </p:cNvPr>
            <p:cNvGrpSpPr/>
            <p:nvPr/>
          </p:nvGrpSpPr>
          <p:grpSpPr>
            <a:xfrm>
              <a:off x="5414872" y="2860070"/>
              <a:ext cx="583725" cy="606723"/>
              <a:chOff x="5550931" y="2187995"/>
              <a:chExt cx="583725" cy="606723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84D6523-1404-4445-B543-5C64B73AEE17}"/>
                  </a:ext>
                </a:extLst>
              </p:cNvPr>
              <p:cNvSpPr/>
              <p:nvPr/>
            </p:nvSpPr>
            <p:spPr>
              <a:xfrm>
                <a:off x="5550931" y="2210993"/>
                <a:ext cx="583725" cy="583725"/>
              </a:xfrm>
              <a:prstGeom prst="ellipse">
                <a:avLst/>
              </a:prstGeom>
              <a:solidFill>
                <a:srgbClr val="1C0A00"/>
              </a:solidFill>
              <a:ln>
                <a:solidFill>
                  <a:srgbClr val="FF7F1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53" b="1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F093601-59C7-4387-AB9C-D22290F459FA}"/>
                  </a:ext>
                </a:extLst>
              </p:cNvPr>
              <p:cNvSpPr/>
              <p:nvPr/>
            </p:nvSpPr>
            <p:spPr>
              <a:xfrm>
                <a:off x="5578203" y="2187995"/>
                <a:ext cx="534121" cy="584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rgbClr val="FF7F18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Ai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64463F2-9A9C-42B6-A90E-4371CFDB8486}"/>
              </a:ext>
            </a:extLst>
          </p:cNvPr>
          <p:cNvGrpSpPr/>
          <p:nvPr/>
        </p:nvGrpSpPr>
        <p:grpSpPr>
          <a:xfrm>
            <a:off x="3172471" y="3831848"/>
            <a:ext cx="679994" cy="801073"/>
            <a:chOff x="-1283288" y="4002114"/>
            <a:chExt cx="679994" cy="801074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EA5EE4B-6887-4EF3-9D2B-9BF3124F09BE}"/>
                </a:ext>
              </a:extLst>
            </p:cNvPr>
            <p:cNvSpPr/>
            <p:nvPr/>
          </p:nvSpPr>
          <p:spPr>
            <a:xfrm>
              <a:off x="-1283288" y="4556967"/>
              <a:ext cx="67999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282E3A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3DS MAX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CB146FC0-F540-4E85-90B3-C4EEE1C51B1F}"/>
                </a:ext>
              </a:extLst>
            </p:cNvPr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-1231887" y="4002114"/>
              <a:ext cx="583200" cy="583200"/>
            </a:xfrm>
            <a:prstGeom prst="snip1Rect">
              <a:avLst/>
            </a:prstGeom>
            <a:ln>
              <a:noFill/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C445EF-F165-4AEA-92E9-48E5C8FBA8D7}"/>
              </a:ext>
            </a:extLst>
          </p:cNvPr>
          <p:cNvGrpSpPr/>
          <p:nvPr/>
        </p:nvGrpSpPr>
        <p:grpSpPr>
          <a:xfrm>
            <a:off x="6241783" y="2959633"/>
            <a:ext cx="888241" cy="779024"/>
            <a:chOff x="6243083" y="2905872"/>
            <a:chExt cx="888241" cy="77902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5E23F52-9F2B-4F71-B28E-8B763E169D94}"/>
                </a:ext>
              </a:extLst>
            </p:cNvPr>
            <p:cNvSpPr/>
            <p:nvPr/>
          </p:nvSpPr>
          <p:spPr>
            <a:xfrm>
              <a:off x="6243083" y="3477626"/>
              <a:ext cx="888241" cy="207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000" b="1" dirty="0">
                  <a:solidFill>
                    <a:srgbClr val="282E3A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CINEMA 4D</a:t>
              </a:r>
            </a:p>
          </p:txBody>
        </p: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BD17BB3F-86DF-4A42-BD68-BE713FA7B827}"/>
                </a:ext>
              </a:extLst>
            </p:cNvPr>
            <p:cNvPicPr>
              <a:picLocks/>
            </p:cNvPicPr>
            <p:nvPr/>
          </p:nvPicPr>
          <p:blipFill rotWithShape="1">
            <a:blip r:embed="rId20"/>
            <a:srcRect l="2948" t="4022" r="7825" b="6751"/>
            <a:stretch/>
          </p:blipFill>
          <p:spPr>
            <a:xfrm>
              <a:off x="6382936" y="2905872"/>
              <a:ext cx="583200" cy="583200"/>
            </a:xfrm>
            <a:prstGeom prst="ellipse">
              <a:avLst/>
            </a:prstGeom>
            <a:ln>
              <a:solidFill>
                <a:srgbClr val="13216D"/>
              </a:solidFill>
            </a:ln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6F172C-8124-4969-B38B-679BC760AEA4}"/>
              </a:ext>
            </a:extLst>
          </p:cNvPr>
          <p:cNvGrpSpPr/>
          <p:nvPr/>
        </p:nvGrpSpPr>
        <p:grpSpPr>
          <a:xfrm>
            <a:off x="4007120" y="3836181"/>
            <a:ext cx="583725" cy="794965"/>
            <a:chOff x="-2122420" y="4817024"/>
            <a:chExt cx="583725" cy="79496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39E62B3-1BF4-437D-8A2F-144AF48ED050}"/>
                </a:ext>
              </a:extLst>
            </p:cNvPr>
            <p:cNvSpPr/>
            <p:nvPr/>
          </p:nvSpPr>
          <p:spPr>
            <a:xfrm>
              <a:off x="-2074055" y="5365769"/>
              <a:ext cx="484427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282E3A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Word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8D3E69F-554F-4321-A91B-3002881BAEBA}"/>
                </a:ext>
              </a:extLst>
            </p:cNvPr>
            <p:cNvGrpSpPr/>
            <p:nvPr/>
          </p:nvGrpSpPr>
          <p:grpSpPr>
            <a:xfrm>
              <a:off x="-2122420" y="4817024"/>
              <a:ext cx="583725" cy="583725"/>
              <a:chOff x="5550931" y="2210993"/>
              <a:chExt cx="583725" cy="583725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9E3942B-C9C3-4453-8708-808AF7B36A41}"/>
                  </a:ext>
                </a:extLst>
              </p:cNvPr>
              <p:cNvSpPr/>
              <p:nvPr/>
            </p:nvSpPr>
            <p:spPr>
              <a:xfrm>
                <a:off x="5550931" y="2210993"/>
                <a:ext cx="583725" cy="583725"/>
              </a:xfrm>
              <a:prstGeom prst="ellipse">
                <a:avLst/>
              </a:prstGeom>
              <a:solidFill>
                <a:srgbClr val="2A569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37580B4-F5C7-4D8B-9F5A-A890F0A39653}"/>
                  </a:ext>
                </a:extLst>
              </p:cNvPr>
              <p:cNvSpPr/>
              <p:nvPr/>
            </p:nvSpPr>
            <p:spPr>
              <a:xfrm>
                <a:off x="5613467" y="2281744"/>
                <a:ext cx="463588" cy="461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W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7F529A-8145-4028-BAC9-E5095B3FC1A8}"/>
              </a:ext>
            </a:extLst>
          </p:cNvPr>
          <p:cNvGrpSpPr/>
          <p:nvPr/>
        </p:nvGrpSpPr>
        <p:grpSpPr>
          <a:xfrm>
            <a:off x="4681503" y="3835743"/>
            <a:ext cx="811441" cy="794252"/>
            <a:chOff x="-1362669" y="4816011"/>
            <a:chExt cx="811441" cy="79425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37B6942-924F-45EB-BE54-8426CEC80064}"/>
                </a:ext>
              </a:extLst>
            </p:cNvPr>
            <p:cNvSpPr/>
            <p:nvPr/>
          </p:nvSpPr>
          <p:spPr>
            <a:xfrm>
              <a:off x="-1362669" y="5364042"/>
              <a:ext cx="81144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282E3A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Powerpoint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6DBA199-9330-42ED-9E81-67CC573DE951}"/>
                </a:ext>
              </a:extLst>
            </p:cNvPr>
            <p:cNvGrpSpPr/>
            <p:nvPr/>
          </p:nvGrpSpPr>
          <p:grpSpPr>
            <a:xfrm>
              <a:off x="-1256643" y="4816011"/>
              <a:ext cx="583725" cy="583725"/>
              <a:chOff x="5550931" y="2210993"/>
              <a:chExt cx="583725" cy="583725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125EB521-672E-4D5A-A647-A6AF5C064A41}"/>
                  </a:ext>
                </a:extLst>
              </p:cNvPr>
              <p:cNvSpPr/>
              <p:nvPr/>
            </p:nvSpPr>
            <p:spPr>
              <a:xfrm>
                <a:off x="5550931" y="2210993"/>
                <a:ext cx="583725" cy="583725"/>
              </a:xfrm>
              <a:prstGeom prst="ellipse">
                <a:avLst/>
              </a:prstGeom>
              <a:solidFill>
                <a:srgbClr val="D2462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DC65515-7AFE-4214-A861-557199C2D9E9}"/>
                  </a:ext>
                </a:extLst>
              </p:cNvPr>
              <p:cNvSpPr/>
              <p:nvPr/>
            </p:nvSpPr>
            <p:spPr>
              <a:xfrm>
                <a:off x="5671174" y="2249551"/>
                <a:ext cx="348172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23CE27-C8C4-42A2-88FE-88014DA50F48}"/>
              </a:ext>
            </a:extLst>
          </p:cNvPr>
          <p:cNvGrpSpPr/>
          <p:nvPr/>
        </p:nvGrpSpPr>
        <p:grpSpPr>
          <a:xfrm>
            <a:off x="6375652" y="3838213"/>
            <a:ext cx="583725" cy="791009"/>
            <a:chOff x="-1240069" y="5729428"/>
            <a:chExt cx="583725" cy="79101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F5BA564-78DC-4C0B-B99D-8BED279C6764}"/>
                </a:ext>
              </a:extLst>
            </p:cNvPr>
            <p:cNvSpPr/>
            <p:nvPr/>
          </p:nvSpPr>
          <p:spPr>
            <a:xfrm>
              <a:off x="-1205546" y="6274217"/>
              <a:ext cx="53412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282E3A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Access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618B1F2D-7F4E-449A-A42B-05176CF014F4}"/>
                </a:ext>
              </a:extLst>
            </p:cNvPr>
            <p:cNvGrpSpPr/>
            <p:nvPr/>
          </p:nvGrpSpPr>
          <p:grpSpPr>
            <a:xfrm>
              <a:off x="-1240069" y="5729428"/>
              <a:ext cx="583725" cy="583725"/>
              <a:chOff x="5550931" y="2210993"/>
              <a:chExt cx="583725" cy="583725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94D54E-DDE5-449D-8961-A9356C59D0CB}"/>
                  </a:ext>
                </a:extLst>
              </p:cNvPr>
              <p:cNvSpPr/>
              <p:nvPr/>
            </p:nvSpPr>
            <p:spPr>
              <a:xfrm>
                <a:off x="5550931" y="2210993"/>
                <a:ext cx="583725" cy="583725"/>
              </a:xfrm>
              <a:prstGeom prst="ellipse">
                <a:avLst/>
              </a:prstGeom>
              <a:solidFill>
                <a:srgbClr val="A3363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E6419FE-AC08-46B6-BE1F-68147CAAA4C6}"/>
                  </a:ext>
                </a:extLst>
              </p:cNvPr>
              <p:cNvSpPr/>
              <p:nvPr/>
            </p:nvSpPr>
            <p:spPr>
              <a:xfrm>
                <a:off x="5653517" y="2255988"/>
                <a:ext cx="370614" cy="461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0618465-03ED-48D5-A001-57B0A2962EE3}"/>
              </a:ext>
            </a:extLst>
          </p:cNvPr>
          <p:cNvGrpSpPr/>
          <p:nvPr/>
        </p:nvGrpSpPr>
        <p:grpSpPr>
          <a:xfrm>
            <a:off x="5583820" y="3834250"/>
            <a:ext cx="583725" cy="793332"/>
            <a:chOff x="-2117897" y="5731630"/>
            <a:chExt cx="583725" cy="79333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B267130-031F-4D4A-AF60-22775EDD8620}"/>
                </a:ext>
              </a:extLst>
            </p:cNvPr>
            <p:cNvSpPr/>
            <p:nvPr/>
          </p:nvSpPr>
          <p:spPr>
            <a:xfrm>
              <a:off x="-2030756" y="6278741"/>
              <a:ext cx="45557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282E3A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Excel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B04939A4-318B-4A5B-8207-D0DB4AA6646F}"/>
                </a:ext>
              </a:extLst>
            </p:cNvPr>
            <p:cNvGrpSpPr/>
            <p:nvPr/>
          </p:nvGrpSpPr>
          <p:grpSpPr>
            <a:xfrm>
              <a:off x="-2117897" y="5731630"/>
              <a:ext cx="583725" cy="583725"/>
              <a:chOff x="5550931" y="2210993"/>
              <a:chExt cx="583725" cy="583725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CEDC2AE-FD37-4678-B988-983A55039BF3}"/>
                  </a:ext>
                </a:extLst>
              </p:cNvPr>
              <p:cNvSpPr/>
              <p:nvPr/>
            </p:nvSpPr>
            <p:spPr>
              <a:xfrm>
                <a:off x="5550931" y="2210993"/>
                <a:ext cx="583725" cy="583725"/>
              </a:xfrm>
              <a:prstGeom prst="ellipse">
                <a:avLst/>
              </a:prstGeom>
              <a:solidFill>
                <a:srgbClr val="20724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3C95B8EC-53F1-45E9-8200-CB2A24F8E415}"/>
                  </a:ext>
                </a:extLst>
              </p:cNvPr>
              <p:cNvSpPr/>
              <p:nvPr/>
            </p:nvSpPr>
            <p:spPr>
              <a:xfrm>
                <a:off x="5667971" y="2249551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15078A-0ACF-45B0-8BD7-D07D574AF567}"/>
              </a:ext>
            </a:extLst>
          </p:cNvPr>
          <p:cNvGrpSpPr/>
          <p:nvPr/>
        </p:nvGrpSpPr>
        <p:grpSpPr>
          <a:xfrm>
            <a:off x="2646502" y="2298899"/>
            <a:ext cx="4636194" cy="486196"/>
            <a:chOff x="2943069" y="2539703"/>
            <a:chExt cx="4636194" cy="486196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24BC999-8D90-404A-8D7A-FA45F3247A98}"/>
                </a:ext>
              </a:extLst>
            </p:cNvPr>
            <p:cNvGrpSpPr/>
            <p:nvPr/>
          </p:nvGrpSpPr>
          <p:grpSpPr>
            <a:xfrm>
              <a:off x="2943069" y="2539703"/>
              <a:ext cx="4636194" cy="486196"/>
              <a:chOff x="55765" y="254547"/>
              <a:chExt cx="4636194" cy="486196"/>
            </a:xfrm>
          </p:grpSpPr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2920E6F3-1650-401F-8C63-6FE8820ED31C}"/>
                  </a:ext>
                </a:extLst>
              </p:cNvPr>
              <p:cNvSpPr/>
              <p:nvPr/>
            </p:nvSpPr>
            <p:spPr>
              <a:xfrm>
                <a:off x="416870" y="338944"/>
                <a:ext cx="4275089" cy="342601"/>
              </a:xfrm>
              <a:prstGeom prst="roundRect">
                <a:avLst/>
              </a:prstGeom>
              <a:solidFill>
                <a:srgbClr val="1689CA"/>
              </a:solidFill>
              <a:ln>
                <a:solidFill>
                  <a:srgbClr val="353E4D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4"/>
                <a:r>
                  <a:rPr lang="fr-FR" sz="1653" b="1" dirty="0">
                    <a:solidFill>
                      <a:schemeClr val="bg1"/>
                    </a:solidFill>
                  </a:rPr>
                  <a:t>COMPÉTENCES</a:t>
                </a: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BA64AAB-ABDA-4276-A3E5-FBF291E2D6DF}"/>
                  </a:ext>
                </a:extLst>
              </p:cNvPr>
              <p:cNvSpPr/>
              <p:nvPr/>
            </p:nvSpPr>
            <p:spPr>
              <a:xfrm>
                <a:off x="55765" y="254547"/>
                <a:ext cx="486196" cy="486196"/>
              </a:xfrm>
              <a:prstGeom prst="ellipse">
                <a:avLst/>
              </a:prstGeom>
              <a:solidFill>
                <a:srgbClr val="353E4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53" dirty="0">
                  <a:solidFill>
                    <a:srgbClr val="9CBF2B"/>
                  </a:solidFill>
                </a:endParaRPr>
              </a:p>
            </p:txBody>
          </p:sp>
        </p:grpSp>
        <p:sp>
          <p:nvSpPr>
            <p:cNvPr id="156" name="Shape">
              <a:extLst>
                <a:ext uri="{FF2B5EF4-FFF2-40B4-BE49-F238E27FC236}">
                  <a16:creationId xmlns:a16="http://schemas.microsoft.com/office/drawing/2014/main" id="{C5736CF7-295A-40D8-B4B9-CCDFA25FAFCC}"/>
                </a:ext>
              </a:extLst>
            </p:cNvPr>
            <p:cNvSpPr/>
            <p:nvPr/>
          </p:nvSpPr>
          <p:spPr>
            <a:xfrm>
              <a:off x="3043296" y="2643014"/>
              <a:ext cx="268175" cy="265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83" y="10540"/>
                  </a:moveTo>
                  <a:cubicBezTo>
                    <a:pt x="19783" y="9190"/>
                    <a:pt x="20717" y="8256"/>
                    <a:pt x="21600" y="7321"/>
                  </a:cubicBezTo>
                  <a:cubicBezTo>
                    <a:pt x="21600" y="6854"/>
                    <a:pt x="21185" y="5971"/>
                    <a:pt x="21185" y="5504"/>
                  </a:cubicBezTo>
                  <a:cubicBezTo>
                    <a:pt x="19315" y="5971"/>
                    <a:pt x="18381" y="5037"/>
                    <a:pt x="17498" y="4102"/>
                  </a:cubicBezTo>
                  <a:cubicBezTo>
                    <a:pt x="16563" y="3219"/>
                    <a:pt x="16096" y="2285"/>
                    <a:pt x="16563" y="883"/>
                  </a:cubicBezTo>
                  <a:cubicBezTo>
                    <a:pt x="16096" y="467"/>
                    <a:pt x="15213" y="0"/>
                    <a:pt x="14279" y="0"/>
                  </a:cubicBezTo>
                  <a:cubicBezTo>
                    <a:pt x="13812" y="883"/>
                    <a:pt x="12462" y="1817"/>
                    <a:pt x="11060" y="1817"/>
                  </a:cubicBezTo>
                  <a:cubicBezTo>
                    <a:pt x="9710" y="1817"/>
                    <a:pt x="8308" y="883"/>
                    <a:pt x="7840" y="0"/>
                  </a:cubicBezTo>
                  <a:cubicBezTo>
                    <a:pt x="6906" y="0"/>
                    <a:pt x="6023" y="467"/>
                    <a:pt x="5556" y="883"/>
                  </a:cubicBezTo>
                  <a:cubicBezTo>
                    <a:pt x="6023" y="2285"/>
                    <a:pt x="5556" y="3219"/>
                    <a:pt x="4621" y="4102"/>
                  </a:cubicBezTo>
                  <a:cubicBezTo>
                    <a:pt x="3738" y="5037"/>
                    <a:pt x="2285" y="5971"/>
                    <a:pt x="935" y="5504"/>
                  </a:cubicBezTo>
                  <a:cubicBezTo>
                    <a:pt x="935" y="5971"/>
                    <a:pt x="467" y="6854"/>
                    <a:pt x="0" y="7321"/>
                  </a:cubicBezTo>
                  <a:cubicBezTo>
                    <a:pt x="1402" y="8256"/>
                    <a:pt x="2285" y="9190"/>
                    <a:pt x="2285" y="10540"/>
                  </a:cubicBezTo>
                  <a:cubicBezTo>
                    <a:pt x="2285" y="11942"/>
                    <a:pt x="1402" y="13292"/>
                    <a:pt x="0" y="14279"/>
                  </a:cubicBezTo>
                  <a:cubicBezTo>
                    <a:pt x="467" y="14694"/>
                    <a:pt x="935" y="15629"/>
                    <a:pt x="935" y="16096"/>
                  </a:cubicBezTo>
                  <a:cubicBezTo>
                    <a:pt x="2285" y="16096"/>
                    <a:pt x="3738" y="16096"/>
                    <a:pt x="4621" y="17031"/>
                  </a:cubicBezTo>
                  <a:cubicBezTo>
                    <a:pt x="5556" y="17913"/>
                    <a:pt x="6023" y="19315"/>
                    <a:pt x="5556" y="20665"/>
                  </a:cubicBezTo>
                  <a:cubicBezTo>
                    <a:pt x="6023" y="21133"/>
                    <a:pt x="6906" y="21133"/>
                    <a:pt x="7840" y="21600"/>
                  </a:cubicBezTo>
                  <a:cubicBezTo>
                    <a:pt x="8308" y="20198"/>
                    <a:pt x="9710" y="19315"/>
                    <a:pt x="11060" y="19315"/>
                  </a:cubicBezTo>
                  <a:cubicBezTo>
                    <a:pt x="12462" y="19315"/>
                    <a:pt x="13812" y="20198"/>
                    <a:pt x="14279" y="21600"/>
                  </a:cubicBezTo>
                  <a:cubicBezTo>
                    <a:pt x="15213" y="21133"/>
                    <a:pt x="16096" y="21133"/>
                    <a:pt x="16563" y="20665"/>
                  </a:cubicBezTo>
                  <a:cubicBezTo>
                    <a:pt x="16096" y="19315"/>
                    <a:pt x="16563" y="17913"/>
                    <a:pt x="17498" y="17031"/>
                  </a:cubicBezTo>
                  <a:cubicBezTo>
                    <a:pt x="18381" y="16096"/>
                    <a:pt x="19315" y="15629"/>
                    <a:pt x="21185" y="16096"/>
                  </a:cubicBezTo>
                  <a:cubicBezTo>
                    <a:pt x="21185" y="15162"/>
                    <a:pt x="21600" y="14694"/>
                    <a:pt x="21600" y="13760"/>
                  </a:cubicBezTo>
                  <a:cubicBezTo>
                    <a:pt x="20717" y="13292"/>
                    <a:pt x="19783" y="11942"/>
                    <a:pt x="19783" y="10540"/>
                  </a:cubicBezTo>
                  <a:close/>
                  <a:moveTo>
                    <a:pt x="11060" y="15162"/>
                  </a:moveTo>
                  <a:cubicBezTo>
                    <a:pt x="8308" y="15162"/>
                    <a:pt x="6490" y="13292"/>
                    <a:pt x="6490" y="10540"/>
                  </a:cubicBezTo>
                  <a:cubicBezTo>
                    <a:pt x="6490" y="8256"/>
                    <a:pt x="8308" y="5971"/>
                    <a:pt x="11060" y="5971"/>
                  </a:cubicBezTo>
                  <a:cubicBezTo>
                    <a:pt x="13812" y="5971"/>
                    <a:pt x="15629" y="8256"/>
                    <a:pt x="15629" y="10540"/>
                  </a:cubicBezTo>
                  <a:cubicBezTo>
                    <a:pt x="15629" y="13292"/>
                    <a:pt x="13812" y="15162"/>
                    <a:pt x="11060" y="1516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lnSpc>
                  <a:spcPct val="80000"/>
                </a:lnSpc>
                <a:defRPr sz="7000" spc="140">
                  <a:solidFill>
                    <a:srgbClr val="FFFFFF"/>
                  </a:solidFill>
                </a:defRPr>
              </a:pPr>
              <a:endParaRPr sz="7001"/>
            </a:p>
          </p:txBody>
        </p:sp>
      </p:grpSp>
      <p:sp>
        <p:nvSpPr>
          <p:cNvPr id="157" name="Text Box 5">
            <a:extLst>
              <a:ext uri="{FF2B5EF4-FFF2-40B4-BE49-F238E27FC236}">
                <a16:creationId xmlns:a16="http://schemas.microsoft.com/office/drawing/2014/main" id="{E945BEE3-C3EA-437C-B780-AFD4056BD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5" y="2842966"/>
            <a:ext cx="23129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100" dirty="0">
                <a:latin typeface="Calibri"/>
                <a:cs typeface="Calibri"/>
              </a:rPr>
              <a:t>Décrivez en quelques lignes votre parcours professionnel, vos compétences clés pour le poste et vos objectifs de carrière. Ceci est en fait une introduction à votre lettre de motivation. Décrivez en quelques lignes votre parcours professionnel, vos compétences clés pour le poste et vos objectifs de carrière. </a:t>
            </a:r>
          </a:p>
          <a:p>
            <a:pPr algn="just"/>
            <a:endParaRPr lang="fr-FR" sz="1100" dirty="0">
              <a:latin typeface="Calibri"/>
              <a:cs typeface="Calibri"/>
            </a:endParaRPr>
          </a:p>
          <a:p>
            <a:pPr algn="just"/>
            <a:r>
              <a:rPr lang="fr-FR" sz="1100" dirty="0">
                <a:latin typeface="Calibri"/>
                <a:cs typeface="Calibri"/>
              </a:rPr>
              <a:t>Décrivez en quelques lignes votre parcours professionnel, vos compétences clés pour le poste et vos objectifs de carrière.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94E0B3FB-655A-476F-B421-7C93E3C6D57A}"/>
              </a:ext>
            </a:extLst>
          </p:cNvPr>
          <p:cNvSpPr/>
          <p:nvPr/>
        </p:nvSpPr>
        <p:spPr>
          <a:xfrm>
            <a:off x="322233" y="2409130"/>
            <a:ext cx="2107128" cy="294082"/>
          </a:xfrm>
          <a:prstGeom prst="roundRect">
            <a:avLst/>
          </a:prstGeom>
          <a:solidFill>
            <a:srgbClr val="1689CA"/>
          </a:solidFill>
          <a:ln>
            <a:solidFill>
              <a:srgbClr val="353E4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7313"/>
            <a:r>
              <a:rPr lang="fr-FR" b="1" dirty="0">
                <a:solidFill>
                  <a:schemeClr val="bg1"/>
                </a:solidFill>
              </a:rPr>
              <a:t>A PROPOS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25A320D-B880-412A-823F-8640252B468C}"/>
              </a:ext>
            </a:extLst>
          </p:cNvPr>
          <p:cNvSpPr/>
          <p:nvPr/>
        </p:nvSpPr>
        <p:spPr>
          <a:xfrm>
            <a:off x="39785" y="2354208"/>
            <a:ext cx="406800" cy="406983"/>
          </a:xfrm>
          <a:prstGeom prst="ellipse">
            <a:avLst/>
          </a:prstGeom>
          <a:solidFill>
            <a:srgbClr val="353E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0" name="Shape">
            <a:extLst>
              <a:ext uri="{FF2B5EF4-FFF2-40B4-BE49-F238E27FC236}">
                <a16:creationId xmlns:a16="http://schemas.microsoft.com/office/drawing/2014/main" id="{4C066D80-41D5-4338-9FF9-B3006D106BB4}"/>
              </a:ext>
            </a:extLst>
          </p:cNvPr>
          <p:cNvSpPr/>
          <p:nvPr/>
        </p:nvSpPr>
        <p:spPr>
          <a:xfrm>
            <a:off x="142749" y="2450510"/>
            <a:ext cx="200871" cy="191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45" y="16420"/>
                </a:moveTo>
                <a:cubicBezTo>
                  <a:pt x="14134" y="15149"/>
                  <a:pt x="13336" y="14270"/>
                  <a:pt x="13336" y="12119"/>
                </a:cubicBezTo>
                <a:cubicBezTo>
                  <a:pt x="13336" y="11240"/>
                  <a:pt x="14134" y="11680"/>
                  <a:pt x="14557" y="9529"/>
                </a:cubicBezTo>
                <a:cubicBezTo>
                  <a:pt x="14557" y="8601"/>
                  <a:pt x="15402" y="9529"/>
                  <a:pt x="15402" y="7379"/>
                </a:cubicBezTo>
                <a:cubicBezTo>
                  <a:pt x="15402" y="6451"/>
                  <a:pt x="14979" y="6451"/>
                  <a:pt x="14979" y="6451"/>
                </a:cubicBezTo>
                <a:cubicBezTo>
                  <a:pt x="14979" y="6451"/>
                  <a:pt x="15402" y="5180"/>
                  <a:pt x="15402" y="4300"/>
                </a:cubicBezTo>
                <a:cubicBezTo>
                  <a:pt x="15402" y="2981"/>
                  <a:pt x="14979" y="0"/>
                  <a:pt x="10800" y="0"/>
                </a:cubicBezTo>
                <a:cubicBezTo>
                  <a:pt x="6621" y="0"/>
                  <a:pt x="6198" y="2981"/>
                  <a:pt x="6198" y="4300"/>
                </a:cubicBezTo>
                <a:cubicBezTo>
                  <a:pt x="6198" y="5180"/>
                  <a:pt x="6621" y="6451"/>
                  <a:pt x="6621" y="6451"/>
                </a:cubicBezTo>
                <a:cubicBezTo>
                  <a:pt x="6621" y="6451"/>
                  <a:pt x="6198" y="6451"/>
                  <a:pt x="6198" y="7379"/>
                </a:cubicBezTo>
                <a:cubicBezTo>
                  <a:pt x="6198" y="9529"/>
                  <a:pt x="7043" y="8601"/>
                  <a:pt x="7043" y="9529"/>
                </a:cubicBezTo>
                <a:cubicBezTo>
                  <a:pt x="7466" y="11680"/>
                  <a:pt x="8311" y="11240"/>
                  <a:pt x="8311" y="12119"/>
                </a:cubicBezTo>
                <a:cubicBezTo>
                  <a:pt x="8311" y="14270"/>
                  <a:pt x="7466" y="15149"/>
                  <a:pt x="4555" y="16420"/>
                </a:cubicBezTo>
                <a:cubicBezTo>
                  <a:pt x="1643" y="17300"/>
                  <a:pt x="0" y="18570"/>
                  <a:pt x="0" y="19450"/>
                </a:cubicBezTo>
                <a:cubicBezTo>
                  <a:pt x="0" y="19890"/>
                  <a:pt x="0" y="21600"/>
                  <a:pt x="0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21600"/>
                  <a:pt x="21600" y="19890"/>
                  <a:pt x="21600" y="19450"/>
                </a:cubicBezTo>
                <a:cubicBezTo>
                  <a:pt x="21600" y="18570"/>
                  <a:pt x="19957" y="17300"/>
                  <a:pt x="17045" y="1642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FC205033-C341-4639-B468-1B2672A7D30F}"/>
              </a:ext>
            </a:extLst>
          </p:cNvPr>
          <p:cNvSpPr/>
          <p:nvPr/>
        </p:nvSpPr>
        <p:spPr>
          <a:xfrm>
            <a:off x="325785" y="7198343"/>
            <a:ext cx="2107128" cy="294082"/>
          </a:xfrm>
          <a:prstGeom prst="roundRect">
            <a:avLst/>
          </a:prstGeom>
          <a:solidFill>
            <a:srgbClr val="1689CA"/>
          </a:solidFill>
          <a:ln>
            <a:solidFill>
              <a:srgbClr val="353E4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7313"/>
            <a:r>
              <a:rPr lang="fr-FR" b="1" dirty="0">
                <a:solidFill>
                  <a:schemeClr val="bg1"/>
                </a:solidFill>
              </a:rPr>
              <a:t>LANGUES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33347C9-A769-44AD-9855-6C62BE614762}"/>
              </a:ext>
            </a:extLst>
          </p:cNvPr>
          <p:cNvSpPr/>
          <p:nvPr/>
        </p:nvSpPr>
        <p:spPr>
          <a:xfrm>
            <a:off x="86305" y="7664798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Français</a:t>
            </a:r>
            <a:endParaRPr lang="fr-FR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29539EFB-CA01-41AB-9875-0EA1435FB6A0}"/>
              </a:ext>
            </a:extLst>
          </p:cNvPr>
          <p:cNvSpPr/>
          <p:nvPr/>
        </p:nvSpPr>
        <p:spPr>
          <a:xfrm>
            <a:off x="141721" y="7893536"/>
            <a:ext cx="2237710" cy="143596"/>
          </a:xfrm>
          <a:prstGeom prst="roundRect">
            <a:avLst/>
          </a:prstGeom>
          <a:noFill/>
          <a:ln w="12700"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7F8EDCF-52DB-4F23-B903-8A73897DAB9B}"/>
              </a:ext>
            </a:extLst>
          </p:cNvPr>
          <p:cNvSpPr/>
          <p:nvPr/>
        </p:nvSpPr>
        <p:spPr>
          <a:xfrm>
            <a:off x="140259" y="7895567"/>
            <a:ext cx="2088000" cy="143596"/>
          </a:xfrm>
          <a:prstGeom prst="roundRect">
            <a:avLst/>
          </a:prstGeom>
          <a:solidFill>
            <a:srgbClr val="1689CA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2C50D8-8BEC-4FDA-95B5-34C421584804}"/>
              </a:ext>
            </a:extLst>
          </p:cNvPr>
          <p:cNvSpPr/>
          <p:nvPr/>
        </p:nvSpPr>
        <p:spPr>
          <a:xfrm>
            <a:off x="86809" y="8050657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Anglais</a:t>
            </a:r>
            <a:endParaRPr lang="fr-FR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FC6E22B0-14E8-4B3B-963D-981484D28D95}"/>
              </a:ext>
            </a:extLst>
          </p:cNvPr>
          <p:cNvSpPr/>
          <p:nvPr/>
        </p:nvSpPr>
        <p:spPr>
          <a:xfrm>
            <a:off x="142225" y="8279395"/>
            <a:ext cx="2237710" cy="143596"/>
          </a:xfrm>
          <a:prstGeom prst="roundRect">
            <a:avLst/>
          </a:prstGeom>
          <a:noFill/>
          <a:ln w="12700"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D7225BDF-F13C-4257-AE85-4C43811C122E}"/>
              </a:ext>
            </a:extLst>
          </p:cNvPr>
          <p:cNvSpPr/>
          <p:nvPr/>
        </p:nvSpPr>
        <p:spPr>
          <a:xfrm>
            <a:off x="140763" y="8281426"/>
            <a:ext cx="1764000" cy="143596"/>
          </a:xfrm>
          <a:prstGeom prst="roundRect">
            <a:avLst/>
          </a:prstGeom>
          <a:solidFill>
            <a:srgbClr val="1689CA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4B06948-21B5-4B2F-90FB-F5D5A7AA668F}"/>
              </a:ext>
            </a:extLst>
          </p:cNvPr>
          <p:cNvSpPr/>
          <p:nvPr/>
        </p:nvSpPr>
        <p:spPr>
          <a:xfrm>
            <a:off x="102513" y="8430045"/>
            <a:ext cx="20701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Allemand</a:t>
            </a:r>
            <a:endParaRPr lang="fr-FR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107A68B7-B84B-4EA4-8B45-7415F3F2887B}"/>
              </a:ext>
            </a:extLst>
          </p:cNvPr>
          <p:cNvSpPr/>
          <p:nvPr/>
        </p:nvSpPr>
        <p:spPr>
          <a:xfrm>
            <a:off x="140001" y="8658783"/>
            <a:ext cx="2237710" cy="143596"/>
          </a:xfrm>
          <a:prstGeom prst="roundRect">
            <a:avLst/>
          </a:prstGeom>
          <a:noFill/>
          <a:ln w="12700">
            <a:solidFill>
              <a:srgbClr val="35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D55E915A-510C-483D-86D3-E377F3744FB3}"/>
              </a:ext>
            </a:extLst>
          </p:cNvPr>
          <p:cNvSpPr/>
          <p:nvPr/>
        </p:nvSpPr>
        <p:spPr>
          <a:xfrm>
            <a:off x="138539" y="8660814"/>
            <a:ext cx="1260000" cy="143596"/>
          </a:xfrm>
          <a:prstGeom prst="roundRect">
            <a:avLst/>
          </a:prstGeom>
          <a:solidFill>
            <a:srgbClr val="1689CA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56A5475-B8CA-49DE-A3D7-B1C15CCE2EE3}"/>
              </a:ext>
            </a:extLst>
          </p:cNvPr>
          <p:cNvSpPr/>
          <p:nvPr/>
        </p:nvSpPr>
        <p:spPr>
          <a:xfrm>
            <a:off x="36542" y="7143646"/>
            <a:ext cx="406800" cy="406983"/>
          </a:xfrm>
          <a:prstGeom prst="ellipse">
            <a:avLst/>
          </a:prstGeom>
          <a:solidFill>
            <a:srgbClr val="353E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2" name="Shape">
            <a:extLst>
              <a:ext uri="{FF2B5EF4-FFF2-40B4-BE49-F238E27FC236}">
                <a16:creationId xmlns:a16="http://schemas.microsoft.com/office/drawing/2014/main" id="{482678D4-D6B4-4996-90DD-EC3A47B0853F}"/>
              </a:ext>
            </a:extLst>
          </p:cNvPr>
          <p:cNvSpPr/>
          <p:nvPr/>
        </p:nvSpPr>
        <p:spPr>
          <a:xfrm>
            <a:off x="110872" y="7247569"/>
            <a:ext cx="237404" cy="182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472" extrusionOk="0">
                <a:moveTo>
                  <a:pt x="20873" y="12076"/>
                </a:moveTo>
                <a:cubicBezTo>
                  <a:pt x="20103" y="9581"/>
                  <a:pt x="18563" y="8050"/>
                  <a:pt x="15911" y="8050"/>
                </a:cubicBezTo>
                <a:cubicBezTo>
                  <a:pt x="15911" y="8050"/>
                  <a:pt x="15911" y="8050"/>
                  <a:pt x="15526" y="8050"/>
                </a:cubicBezTo>
                <a:cubicBezTo>
                  <a:pt x="15526" y="5046"/>
                  <a:pt x="15526" y="5046"/>
                  <a:pt x="15526" y="5046"/>
                </a:cubicBezTo>
                <a:lnTo>
                  <a:pt x="19290" y="4535"/>
                </a:lnTo>
                <a:cubicBezTo>
                  <a:pt x="19718" y="4535"/>
                  <a:pt x="19718" y="4025"/>
                  <a:pt x="19718" y="4025"/>
                </a:cubicBezTo>
                <a:cubicBezTo>
                  <a:pt x="19718" y="4025"/>
                  <a:pt x="19290" y="3005"/>
                  <a:pt x="19290" y="2494"/>
                </a:cubicBezTo>
                <a:cubicBezTo>
                  <a:pt x="19290" y="2494"/>
                  <a:pt x="19290" y="2494"/>
                  <a:pt x="18948" y="2494"/>
                </a:cubicBezTo>
                <a:lnTo>
                  <a:pt x="15526" y="3005"/>
                </a:lnTo>
                <a:cubicBezTo>
                  <a:pt x="15526" y="3005"/>
                  <a:pt x="15526" y="510"/>
                  <a:pt x="15526" y="0"/>
                </a:cubicBezTo>
                <a:cubicBezTo>
                  <a:pt x="15141" y="0"/>
                  <a:pt x="14371" y="0"/>
                  <a:pt x="14371" y="0"/>
                </a:cubicBezTo>
                <a:lnTo>
                  <a:pt x="14029" y="0"/>
                </a:lnTo>
                <a:cubicBezTo>
                  <a:pt x="14029" y="510"/>
                  <a:pt x="14371" y="3515"/>
                  <a:pt x="14371" y="3515"/>
                </a:cubicBezTo>
                <a:lnTo>
                  <a:pt x="10992" y="4025"/>
                </a:lnTo>
                <a:lnTo>
                  <a:pt x="10608" y="4535"/>
                </a:lnTo>
                <a:lnTo>
                  <a:pt x="10992" y="6009"/>
                </a:lnTo>
                <a:cubicBezTo>
                  <a:pt x="11377" y="6009"/>
                  <a:pt x="14371" y="5499"/>
                  <a:pt x="14371" y="5499"/>
                </a:cubicBezTo>
                <a:cubicBezTo>
                  <a:pt x="14371" y="8561"/>
                  <a:pt x="14371" y="8561"/>
                  <a:pt x="14371" y="8561"/>
                </a:cubicBezTo>
                <a:cubicBezTo>
                  <a:pt x="13259" y="8561"/>
                  <a:pt x="12490" y="9581"/>
                  <a:pt x="11762" y="10091"/>
                </a:cubicBezTo>
                <a:cubicBezTo>
                  <a:pt x="10992" y="11565"/>
                  <a:pt x="10608" y="13096"/>
                  <a:pt x="10608" y="14570"/>
                </a:cubicBezTo>
                <a:cubicBezTo>
                  <a:pt x="10608" y="16554"/>
                  <a:pt x="11762" y="18085"/>
                  <a:pt x="13259" y="18085"/>
                </a:cubicBezTo>
                <a:cubicBezTo>
                  <a:pt x="16296" y="18595"/>
                  <a:pt x="18563" y="14060"/>
                  <a:pt x="19290" y="11565"/>
                </a:cubicBezTo>
                <a:cubicBezTo>
                  <a:pt x="20488" y="13550"/>
                  <a:pt x="19290" y="17575"/>
                  <a:pt x="17023" y="20069"/>
                </a:cubicBezTo>
                <a:lnTo>
                  <a:pt x="17408" y="21090"/>
                </a:lnTo>
                <a:cubicBezTo>
                  <a:pt x="17793" y="21600"/>
                  <a:pt x="17793" y="21600"/>
                  <a:pt x="17793" y="21090"/>
                </a:cubicBezTo>
                <a:cubicBezTo>
                  <a:pt x="20488" y="19106"/>
                  <a:pt x="21600" y="15080"/>
                  <a:pt x="20873" y="12076"/>
                </a:cubicBezTo>
                <a:close/>
                <a:moveTo>
                  <a:pt x="13259" y="16554"/>
                </a:moveTo>
                <a:cubicBezTo>
                  <a:pt x="12105" y="16101"/>
                  <a:pt x="12105" y="15080"/>
                  <a:pt x="12105" y="14570"/>
                </a:cubicBezTo>
                <a:cubicBezTo>
                  <a:pt x="12105" y="13096"/>
                  <a:pt x="12490" y="12076"/>
                  <a:pt x="12874" y="11565"/>
                </a:cubicBezTo>
                <a:cubicBezTo>
                  <a:pt x="13259" y="11055"/>
                  <a:pt x="13644" y="10545"/>
                  <a:pt x="14371" y="10091"/>
                </a:cubicBezTo>
                <a:cubicBezTo>
                  <a:pt x="14371" y="16101"/>
                  <a:pt x="14371" y="16101"/>
                  <a:pt x="14371" y="16101"/>
                </a:cubicBezTo>
                <a:cubicBezTo>
                  <a:pt x="14029" y="16554"/>
                  <a:pt x="13644" y="16554"/>
                  <a:pt x="13259" y="16554"/>
                </a:cubicBezTo>
                <a:close/>
                <a:moveTo>
                  <a:pt x="15526" y="15591"/>
                </a:moveTo>
                <a:cubicBezTo>
                  <a:pt x="15526" y="10091"/>
                  <a:pt x="15526" y="10091"/>
                  <a:pt x="15526" y="10091"/>
                </a:cubicBezTo>
                <a:cubicBezTo>
                  <a:pt x="15911" y="10091"/>
                  <a:pt x="15911" y="10091"/>
                  <a:pt x="15911" y="10091"/>
                </a:cubicBezTo>
                <a:cubicBezTo>
                  <a:pt x="16638" y="10091"/>
                  <a:pt x="17408" y="10091"/>
                  <a:pt x="17793" y="10545"/>
                </a:cubicBezTo>
                <a:cubicBezTo>
                  <a:pt x="18563" y="10545"/>
                  <a:pt x="17023" y="14060"/>
                  <a:pt x="15526" y="15591"/>
                </a:cubicBezTo>
                <a:close/>
                <a:moveTo>
                  <a:pt x="6074" y="5046"/>
                </a:moveTo>
                <a:cubicBezTo>
                  <a:pt x="6074" y="4535"/>
                  <a:pt x="6074" y="4535"/>
                  <a:pt x="6074" y="4535"/>
                </a:cubicBezTo>
                <a:cubicBezTo>
                  <a:pt x="3764" y="4535"/>
                  <a:pt x="3764" y="4535"/>
                  <a:pt x="3764" y="4535"/>
                </a:cubicBezTo>
                <a:cubicBezTo>
                  <a:pt x="3764" y="4535"/>
                  <a:pt x="3764" y="4535"/>
                  <a:pt x="3764" y="5046"/>
                </a:cubicBezTo>
                <a:cubicBezTo>
                  <a:pt x="3379" y="6576"/>
                  <a:pt x="0" y="20069"/>
                  <a:pt x="0" y="20580"/>
                </a:cubicBezTo>
                <a:cubicBezTo>
                  <a:pt x="1882" y="20580"/>
                  <a:pt x="1882" y="20580"/>
                  <a:pt x="1882" y="20580"/>
                </a:cubicBezTo>
                <a:cubicBezTo>
                  <a:pt x="1882" y="20069"/>
                  <a:pt x="3037" y="15591"/>
                  <a:pt x="3037" y="15591"/>
                </a:cubicBezTo>
                <a:cubicBezTo>
                  <a:pt x="6844" y="15591"/>
                  <a:pt x="6844" y="15591"/>
                  <a:pt x="6844" y="15591"/>
                </a:cubicBezTo>
                <a:cubicBezTo>
                  <a:pt x="6844" y="15591"/>
                  <a:pt x="7956" y="20069"/>
                  <a:pt x="7956" y="20580"/>
                </a:cubicBezTo>
                <a:cubicBezTo>
                  <a:pt x="9838" y="20580"/>
                  <a:pt x="9838" y="20580"/>
                  <a:pt x="9838" y="20580"/>
                </a:cubicBezTo>
                <a:cubicBezTo>
                  <a:pt x="9838" y="20069"/>
                  <a:pt x="6459" y="6576"/>
                  <a:pt x="6074" y="5046"/>
                </a:cubicBezTo>
                <a:close/>
                <a:moveTo>
                  <a:pt x="3379" y="13550"/>
                </a:moveTo>
                <a:cubicBezTo>
                  <a:pt x="4962" y="6576"/>
                  <a:pt x="4962" y="6576"/>
                  <a:pt x="4962" y="6576"/>
                </a:cubicBezTo>
                <a:cubicBezTo>
                  <a:pt x="6459" y="13550"/>
                  <a:pt x="6459" y="13550"/>
                  <a:pt x="6459" y="13550"/>
                </a:cubicBezTo>
                <a:lnTo>
                  <a:pt x="3379" y="1355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1F09B379-0438-47C1-B7E0-97FB210C0134}"/>
              </a:ext>
            </a:extLst>
          </p:cNvPr>
          <p:cNvSpPr/>
          <p:nvPr/>
        </p:nvSpPr>
        <p:spPr>
          <a:xfrm>
            <a:off x="322233" y="9191356"/>
            <a:ext cx="2107128" cy="294082"/>
          </a:xfrm>
          <a:prstGeom prst="roundRect">
            <a:avLst/>
          </a:prstGeom>
          <a:solidFill>
            <a:srgbClr val="1689CA"/>
          </a:solidFill>
          <a:ln>
            <a:solidFill>
              <a:srgbClr val="353E4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7313"/>
            <a:r>
              <a:rPr lang="fr-FR" sz="1600" b="1" dirty="0">
                <a:solidFill>
                  <a:schemeClr val="bg1"/>
                </a:solidFill>
              </a:rPr>
              <a:t>CENTRES D’INTERET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A8520A99-BC69-4796-B9E2-CBE65129952F}"/>
              </a:ext>
            </a:extLst>
          </p:cNvPr>
          <p:cNvSpPr/>
          <p:nvPr/>
        </p:nvSpPr>
        <p:spPr>
          <a:xfrm>
            <a:off x="32990" y="9136659"/>
            <a:ext cx="406800" cy="406983"/>
          </a:xfrm>
          <a:prstGeom prst="ellipse">
            <a:avLst/>
          </a:prstGeom>
          <a:solidFill>
            <a:srgbClr val="353E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5" name="Shape">
            <a:extLst>
              <a:ext uri="{FF2B5EF4-FFF2-40B4-BE49-F238E27FC236}">
                <a16:creationId xmlns:a16="http://schemas.microsoft.com/office/drawing/2014/main" id="{972F2653-C932-4069-B0CF-C69DBA963EE6}"/>
              </a:ext>
            </a:extLst>
          </p:cNvPr>
          <p:cNvSpPr/>
          <p:nvPr/>
        </p:nvSpPr>
        <p:spPr>
          <a:xfrm>
            <a:off x="124208" y="9238395"/>
            <a:ext cx="196572" cy="190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20" h="20333" extrusionOk="0">
                <a:moveTo>
                  <a:pt x="2643" y="13922"/>
                </a:moveTo>
                <a:cubicBezTo>
                  <a:pt x="1172" y="15443"/>
                  <a:pt x="2307" y="17356"/>
                  <a:pt x="79" y="19703"/>
                </a:cubicBezTo>
                <a:cubicBezTo>
                  <a:pt x="-677" y="20876"/>
                  <a:pt x="4198" y="20441"/>
                  <a:pt x="6425" y="18138"/>
                </a:cubicBezTo>
                <a:cubicBezTo>
                  <a:pt x="7518" y="16965"/>
                  <a:pt x="7139" y="15443"/>
                  <a:pt x="6047" y="14313"/>
                </a:cubicBezTo>
                <a:cubicBezTo>
                  <a:pt x="4870" y="13140"/>
                  <a:pt x="3399" y="13140"/>
                  <a:pt x="2643" y="13922"/>
                </a:cubicBezTo>
                <a:close/>
                <a:moveTo>
                  <a:pt x="20167" y="58"/>
                </a:moveTo>
                <a:cubicBezTo>
                  <a:pt x="19452" y="-724"/>
                  <a:pt x="10123" y="6577"/>
                  <a:pt x="7518" y="9315"/>
                </a:cubicBezTo>
                <a:cubicBezTo>
                  <a:pt x="6425" y="10837"/>
                  <a:pt x="6047" y="11619"/>
                  <a:pt x="5248" y="12010"/>
                </a:cubicBezTo>
                <a:cubicBezTo>
                  <a:pt x="5248" y="12358"/>
                  <a:pt x="5627" y="12358"/>
                  <a:pt x="5627" y="12358"/>
                </a:cubicBezTo>
                <a:cubicBezTo>
                  <a:pt x="6047" y="12749"/>
                  <a:pt x="6425" y="12749"/>
                  <a:pt x="7139" y="13531"/>
                </a:cubicBezTo>
                <a:cubicBezTo>
                  <a:pt x="7518" y="13922"/>
                  <a:pt x="7896" y="14313"/>
                  <a:pt x="7896" y="14661"/>
                </a:cubicBezTo>
                <a:cubicBezTo>
                  <a:pt x="7896" y="15052"/>
                  <a:pt x="8274" y="15052"/>
                  <a:pt x="8274" y="15052"/>
                </a:cubicBezTo>
                <a:cubicBezTo>
                  <a:pt x="8988" y="14661"/>
                  <a:pt x="9745" y="13922"/>
                  <a:pt x="10879" y="12749"/>
                </a:cubicBezTo>
                <a:cubicBezTo>
                  <a:pt x="13443" y="10054"/>
                  <a:pt x="20923" y="797"/>
                  <a:pt x="20167" y="5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9560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259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www.cvexemple.com</dc:title>
  <dc:creator>YOUSSEF BAHLA</dc:creator>
  <cp:keywords>www.cvexemple.com</cp:keywords>
  <cp:lastModifiedBy>YOUSSEF BAHLA</cp:lastModifiedBy>
  <cp:revision>198</cp:revision>
  <dcterms:created xsi:type="dcterms:W3CDTF">2015-07-03T12:55:42Z</dcterms:created>
  <dcterms:modified xsi:type="dcterms:W3CDTF">2021-03-16T14:52:43Z</dcterms:modified>
  <cp:category>www.cvexemple.com</cp:category>
</cp:coreProperties>
</file>