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814F"/>
    <a:srgbClr val="2E2F31"/>
    <a:srgbClr val="4C5358"/>
    <a:srgbClr val="0B1431"/>
    <a:srgbClr val="EEECE1"/>
    <a:srgbClr val="DA1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>
        <p:scale>
          <a:sx n="48" d="100"/>
          <a:sy n="48" d="100"/>
        </p:scale>
        <p:origin x="1228" y="-276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-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D9C35-CC58-46CC-9D70-E89C726F56D4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E9437-F2E5-4926-A285-F9DBCED0E3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42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909090"/>
                </a:solidFill>
                <a:effectLst/>
                <a:latin typeface="lato"/>
              </a:rPr>
              <a:t>© Copyright www.Cvexemple.com - Tous droits réservés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E9437-F2E5-4926-A285-F9DBCED0E3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97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20/02/2021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0F9212-3B6A-40CE-9976-F2A51A591B62}"/>
              </a:ext>
            </a:extLst>
          </p:cNvPr>
          <p:cNvSpPr/>
          <p:nvPr/>
        </p:nvSpPr>
        <p:spPr>
          <a:xfrm>
            <a:off x="0" y="0"/>
            <a:ext cx="7562850" cy="2041742"/>
          </a:xfrm>
          <a:prstGeom prst="rect">
            <a:avLst/>
          </a:prstGeom>
          <a:solidFill>
            <a:srgbClr val="2E2F3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8">
            <a:extLst>
              <a:ext uri="{FF2B5EF4-FFF2-40B4-BE49-F238E27FC236}">
                <a16:creationId xmlns:a16="http://schemas.microsoft.com/office/drawing/2014/main" id="{650EFDB8-FA5A-4047-92CD-9587B6CD269E}"/>
              </a:ext>
            </a:extLst>
          </p:cNvPr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87600" y="118256"/>
            <a:ext cx="1787651" cy="1787651"/>
          </a:xfrm>
          <a:prstGeom prst="ellipse">
            <a:avLst/>
          </a:prstGeom>
          <a:noFill/>
          <a:ln w="50800" cap="flat" cmpd="sng" algn="ctr">
            <a:solidFill>
              <a:srgbClr val="B581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14F5F69-6CF6-4659-9179-E7107AF2EB50}"/>
              </a:ext>
            </a:extLst>
          </p:cNvPr>
          <p:cNvSpPr/>
          <p:nvPr/>
        </p:nvSpPr>
        <p:spPr>
          <a:xfrm>
            <a:off x="2483898" y="1092917"/>
            <a:ext cx="294740" cy="294740"/>
          </a:xfrm>
          <a:prstGeom prst="rect">
            <a:avLst/>
          </a:prstGeom>
          <a:solidFill>
            <a:srgbClr val="B581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9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D4A4AA-5C43-42E6-89EC-90BBB40523AA}"/>
              </a:ext>
            </a:extLst>
          </p:cNvPr>
          <p:cNvSpPr/>
          <p:nvPr/>
        </p:nvSpPr>
        <p:spPr>
          <a:xfrm>
            <a:off x="4774967" y="681188"/>
            <a:ext cx="294740" cy="294740"/>
          </a:xfrm>
          <a:prstGeom prst="rect">
            <a:avLst/>
          </a:prstGeom>
          <a:solidFill>
            <a:srgbClr val="B581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9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CC1141-EF64-4A0D-BA82-2BE5E7D45979}"/>
              </a:ext>
            </a:extLst>
          </p:cNvPr>
          <p:cNvSpPr/>
          <p:nvPr/>
        </p:nvSpPr>
        <p:spPr>
          <a:xfrm>
            <a:off x="4776801" y="1054347"/>
            <a:ext cx="294740" cy="294740"/>
          </a:xfrm>
          <a:prstGeom prst="rect">
            <a:avLst/>
          </a:prstGeom>
          <a:solidFill>
            <a:srgbClr val="B581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9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0DD952-B291-4DD3-B534-ED028F1BF121}"/>
              </a:ext>
            </a:extLst>
          </p:cNvPr>
          <p:cNvSpPr/>
          <p:nvPr/>
        </p:nvSpPr>
        <p:spPr>
          <a:xfrm>
            <a:off x="2484390" y="671815"/>
            <a:ext cx="294740" cy="294740"/>
          </a:xfrm>
          <a:prstGeom prst="rect">
            <a:avLst/>
          </a:prstGeom>
          <a:solidFill>
            <a:srgbClr val="B581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9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494EA63-8DA6-4306-9787-A0ABD29B02C8}"/>
              </a:ext>
            </a:extLst>
          </p:cNvPr>
          <p:cNvSpPr/>
          <p:nvPr/>
        </p:nvSpPr>
        <p:spPr>
          <a:xfrm>
            <a:off x="1808670" y="708499"/>
            <a:ext cx="649280" cy="1990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07000"/>
              </a:lnSpc>
              <a:spcAft>
                <a:spcPts val="761"/>
              </a:spcAft>
            </a:pPr>
            <a:r>
              <a:rPr lang="fr-MA" sz="1265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Ville, Pays</a:t>
            </a:r>
            <a:endParaRPr lang="fr-FR" sz="1265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6BE824-4434-4D72-AA31-6A7B659050A2}"/>
              </a:ext>
            </a:extLst>
          </p:cNvPr>
          <p:cNvSpPr/>
          <p:nvPr/>
        </p:nvSpPr>
        <p:spPr>
          <a:xfrm>
            <a:off x="5131816" y="739871"/>
            <a:ext cx="681278" cy="1946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65" dirty="0" err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Téléphone</a:t>
            </a:r>
            <a:endParaRPr lang="en-US" sz="1265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88FEBD-1B51-455B-8800-84F62A3FF511}"/>
              </a:ext>
            </a:extLst>
          </p:cNvPr>
          <p:cNvSpPr/>
          <p:nvPr/>
        </p:nvSpPr>
        <p:spPr>
          <a:xfrm>
            <a:off x="5131821" y="1093461"/>
            <a:ext cx="1417439" cy="19466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65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info@cvexemple.com</a:t>
            </a:r>
            <a:endParaRPr lang="fr-FR" sz="1265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4AE80E-2F32-4299-B1E3-6CE0D2B80E4F}"/>
              </a:ext>
            </a:extLst>
          </p:cNvPr>
          <p:cNvSpPr/>
          <p:nvPr/>
        </p:nvSpPr>
        <p:spPr>
          <a:xfrm>
            <a:off x="1819818" y="1129951"/>
            <a:ext cx="611900" cy="1990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07000"/>
              </a:lnSpc>
              <a:spcAft>
                <a:spcPts val="761"/>
              </a:spcAft>
            </a:pPr>
            <a:r>
              <a:rPr lang="fr-MA" sz="1265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/LinkedIn</a:t>
            </a:r>
            <a:endParaRPr lang="fr-FR" sz="1265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BB5360-F9F8-40EC-97A0-8AD1282003BD}"/>
              </a:ext>
            </a:extLst>
          </p:cNvPr>
          <p:cNvSpPr/>
          <p:nvPr/>
        </p:nvSpPr>
        <p:spPr>
          <a:xfrm>
            <a:off x="2532997" y="1072758"/>
            <a:ext cx="189154" cy="29854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7000"/>
              </a:lnSpc>
              <a:spcAft>
                <a:spcPts val="761"/>
              </a:spcAft>
            </a:pPr>
            <a:r>
              <a:rPr lang="fr-MA" sz="1897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</a:t>
            </a:r>
            <a:endParaRPr lang="fr-FR" sz="1265" b="1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شكل حر 78">
            <a:extLst>
              <a:ext uri="{FF2B5EF4-FFF2-40B4-BE49-F238E27FC236}">
                <a16:creationId xmlns:a16="http://schemas.microsoft.com/office/drawing/2014/main" id="{12704DA4-1690-4E7F-807E-F4D3BE1AF3D6}"/>
              </a:ext>
            </a:extLst>
          </p:cNvPr>
          <p:cNvSpPr>
            <a:spLocks noChangeAspect="1"/>
          </p:cNvSpPr>
          <p:nvPr/>
        </p:nvSpPr>
        <p:spPr>
          <a:xfrm>
            <a:off x="2554952" y="714192"/>
            <a:ext cx="146522" cy="221247"/>
          </a:xfrm>
          <a:custGeom>
            <a:avLst/>
            <a:gdLst>
              <a:gd name="connsiteX0" fmla="*/ 1316986 w 2647950"/>
              <a:gd name="connsiteY0" fmla="*/ 704850 h 3976070"/>
              <a:gd name="connsiteX1" fmla="*/ 776597 w 2647950"/>
              <a:gd name="connsiteY1" fmla="*/ 1245239 h 3976070"/>
              <a:gd name="connsiteX2" fmla="*/ 1316986 w 2647950"/>
              <a:gd name="connsiteY2" fmla="*/ 1785628 h 3976070"/>
              <a:gd name="connsiteX3" fmla="*/ 1857375 w 2647950"/>
              <a:gd name="connsiteY3" fmla="*/ 1245239 h 3976070"/>
              <a:gd name="connsiteX4" fmla="*/ 1316986 w 2647950"/>
              <a:gd name="connsiteY4" fmla="*/ 704850 h 3976070"/>
              <a:gd name="connsiteX5" fmla="*/ 1323975 w 2647950"/>
              <a:gd name="connsiteY5" fmla="*/ 0 h 3976070"/>
              <a:gd name="connsiteX6" fmla="*/ 2647950 w 2647950"/>
              <a:gd name="connsiteY6" fmla="*/ 1323975 h 3976070"/>
              <a:gd name="connsiteX7" fmla="*/ 2421836 w 2647950"/>
              <a:gd name="connsiteY7" fmla="*/ 2064222 h 3976070"/>
              <a:gd name="connsiteX8" fmla="*/ 2358543 w 2647950"/>
              <a:gd name="connsiteY8" fmla="*/ 2148863 h 3976070"/>
              <a:gd name="connsiteX9" fmla="*/ 1334733 w 2647950"/>
              <a:gd name="connsiteY9" fmla="*/ 3976070 h 3976070"/>
              <a:gd name="connsiteX10" fmla="*/ 273757 w 2647950"/>
              <a:gd name="connsiteY10" fmla="*/ 2127934 h 3976070"/>
              <a:gd name="connsiteX11" fmla="*/ 226114 w 2647950"/>
              <a:gd name="connsiteY11" fmla="*/ 2064222 h 3976070"/>
              <a:gd name="connsiteX12" fmla="*/ 0 w 2647950"/>
              <a:gd name="connsiteY12" fmla="*/ 1323975 h 3976070"/>
              <a:gd name="connsiteX13" fmla="*/ 1323975 w 2647950"/>
              <a:gd name="connsiteY13" fmla="*/ 0 h 3976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47950" h="3976070">
                <a:moveTo>
                  <a:pt x="1316986" y="704850"/>
                </a:moveTo>
                <a:cubicBezTo>
                  <a:pt x="1018537" y="704850"/>
                  <a:pt x="776597" y="946790"/>
                  <a:pt x="776597" y="1245239"/>
                </a:cubicBezTo>
                <a:cubicBezTo>
                  <a:pt x="776597" y="1543688"/>
                  <a:pt x="1018537" y="1785628"/>
                  <a:pt x="1316986" y="1785628"/>
                </a:cubicBezTo>
                <a:cubicBezTo>
                  <a:pt x="1615435" y="1785628"/>
                  <a:pt x="1857375" y="1543688"/>
                  <a:pt x="1857375" y="1245239"/>
                </a:cubicBezTo>
                <a:cubicBezTo>
                  <a:pt x="1857375" y="946790"/>
                  <a:pt x="1615435" y="704850"/>
                  <a:pt x="1316986" y="704850"/>
                </a:cubicBezTo>
                <a:close/>
                <a:moveTo>
                  <a:pt x="1323975" y="0"/>
                </a:moveTo>
                <a:cubicBezTo>
                  <a:pt x="2055186" y="0"/>
                  <a:pt x="2647950" y="592764"/>
                  <a:pt x="2647950" y="1323975"/>
                </a:cubicBezTo>
                <a:cubicBezTo>
                  <a:pt x="2647950" y="1598179"/>
                  <a:pt x="2564593" y="1852914"/>
                  <a:pt x="2421836" y="2064222"/>
                </a:cubicBezTo>
                <a:lnTo>
                  <a:pt x="2358543" y="2148863"/>
                </a:lnTo>
                <a:lnTo>
                  <a:pt x="1334733" y="3976070"/>
                </a:lnTo>
                <a:lnTo>
                  <a:pt x="273757" y="2127934"/>
                </a:lnTo>
                <a:lnTo>
                  <a:pt x="226114" y="2064222"/>
                </a:lnTo>
                <a:cubicBezTo>
                  <a:pt x="83358" y="1852914"/>
                  <a:pt x="0" y="1598179"/>
                  <a:pt x="0" y="1323975"/>
                </a:cubicBezTo>
                <a:cubicBezTo>
                  <a:pt x="0" y="592764"/>
                  <a:pt x="592764" y="0"/>
                  <a:pt x="1323975" y="0"/>
                </a:cubicBezTo>
                <a:close/>
              </a:path>
            </a:pathLst>
          </a:custGeom>
          <a:solidFill>
            <a:schemeClr val="bg1"/>
          </a:solidFill>
          <a:ln w="79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1736" tIns="50867" rIns="101736" bIns="50867" numCol="1" spcCol="0" rtlCol="1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MA" sz="126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شكل حر 85">
            <a:extLst>
              <a:ext uri="{FF2B5EF4-FFF2-40B4-BE49-F238E27FC236}">
                <a16:creationId xmlns:a16="http://schemas.microsoft.com/office/drawing/2014/main" id="{1444A443-F049-4576-A669-E9F15DDC192D}"/>
              </a:ext>
            </a:extLst>
          </p:cNvPr>
          <p:cNvSpPr>
            <a:spLocks noChangeAspect="1"/>
          </p:cNvSpPr>
          <p:nvPr/>
        </p:nvSpPr>
        <p:spPr>
          <a:xfrm>
            <a:off x="4818550" y="1132494"/>
            <a:ext cx="206867" cy="147499"/>
          </a:xfrm>
          <a:custGeom>
            <a:avLst/>
            <a:gdLst>
              <a:gd name="connsiteX0" fmla="*/ 3316236 w 8372474"/>
              <a:gd name="connsiteY0" fmla="*/ 3531540 h 5981701"/>
              <a:gd name="connsiteX1" fmla="*/ 1307076 w 8372474"/>
              <a:gd name="connsiteY1" fmla="*/ 5537782 h 5981701"/>
              <a:gd name="connsiteX2" fmla="*/ 7035211 w 8372474"/>
              <a:gd name="connsiteY2" fmla="*/ 5534939 h 5981701"/>
              <a:gd name="connsiteX3" fmla="*/ 5064612 w 8372474"/>
              <a:gd name="connsiteY3" fmla="*/ 3558654 h 5981701"/>
              <a:gd name="connsiteX4" fmla="*/ 4317667 w 8372474"/>
              <a:gd name="connsiteY4" fmla="*/ 4306522 h 5981701"/>
              <a:gd name="connsiteX5" fmla="*/ 4091217 w 8372474"/>
              <a:gd name="connsiteY5" fmla="*/ 4308903 h 5981701"/>
              <a:gd name="connsiteX6" fmla="*/ 7887285 w 8372474"/>
              <a:gd name="connsiteY6" fmla="*/ 736631 h 5981701"/>
              <a:gd name="connsiteX7" fmla="*/ 5379748 w 8372474"/>
              <a:gd name="connsiteY7" fmla="*/ 3243523 h 5981701"/>
              <a:gd name="connsiteX8" fmla="*/ 7665088 w 8372474"/>
              <a:gd name="connsiteY8" fmla="*/ 5527516 h 5981701"/>
              <a:gd name="connsiteX9" fmla="*/ 7884020 w 8372474"/>
              <a:gd name="connsiteY9" fmla="*/ 5078798 h 5981701"/>
              <a:gd name="connsiteX10" fmla="*/ 7887285 w 8372474"/>
              <a:gd name="connsiteY10" fmla="*/ 736631 h 5981701"/>
              <a:gd name="connsiteX11" fmla="*/ 494711 w 8372474"/>
              <a:gd name="connsiteY11" fmla="*/ 712818 h 5981701"/>
              <a:gd name="connsiteX12" fmla="*/ 497974 w 8372474"/>
              <a:gd name="connsiteY12" fmla="*/ 5054986 h 5981701"/>
              <a:gd name="connsiteX13" fmla="*/ 716862 w 8372474"/>
              <a:gd name="connsiteY13" fmla="*/ 5503704 h 5981701"/>
              <a:gd name="connsiteX14" fmla="*/ 3001739 w 8372474"/>
              <a:gd name="connsiteY14" fmla="*/ 3219711 h 5981701"/>
              <a:gd name="connsiteX15" fmla="*/ 881060 w 8372474"/>
              <a:gd name="connsiteY15" fmla="*/ 472017 h 5981701"/>
              <a:gd name="connsiteX16" fmla="*/ 4067173 w 8372474"/>
              <a:gd name="connsiteY16" fmla="*/ 3655748 h 5981701"/>
              <a:gd name="connsiteX17" fmla="*/ 4212429 w 8372474"/>
              <a:gd name="connsiteY17" fmla="*/ 3729567 h 5981701"/>
              <a:gd name="connsiteX18" fmla="*/ 4348161 w 8372474"/>
              <a:gd name="connsiteY18" fmla="*/ 3641461 h 5981701"/>
              <a:gd name="connsiteX19" fmla="*/ 7519985 w 8372474"/>
              <a:gd name="connsiteY19" fmla="*/ 472017 h 5981701"/>
              <a:gd name="connsiteX20" fmla="*/ 892290 w 8372474"/>
              <a:gd name="connsiteY20" fmla="*/ 0 h 5981701"/>
              <a:gd name="connsiteX21" fmla="*/ 7480184 w 8372474"/>
              <a:gd name="connsiteY21" fmla="*/ 0 h 5981701"/>
              <a:gd name="connsiteX22" fmla="*/ 8372474 w 8372474"/>
              <a:gd name="connsiteY22" fmla="*/ 892290 h 5981701"/>
              <a:gd name="connsiteX23" fmla="*/ 8372474 w 8372474"/>
              <a:gd name="connsiteY23" fmla="*/ 5089411 h 5981701"/>
              <a:gd name="connsiteX24" fmla="*/ 7480184 w 8372474"/>
              <a:gd name="connsiteY24" fmla="*/ 5981701 h 5981701"/>
              <a:gd name="connsiteX25" fmla="*/ 892290 w 8372474"/>
              <a:gd name="connsiteY25" fmla="*/ 5981701 h 5981701"/>
              <a:gd name="connsiteX26" fmla="*/ 0 w 8372474"/>
              <a:gd name="connsiteY26" fmla="*/ 5089411 h 5981701"/>
              <a:gd name="connsiteX27" fmla="*/ 0 w 8372474"/>
              <a:gd name="connsiteY27" fmla="*/ 892290 h 5981701"/>
              <a:gd name="connsiteX28" fmla="*/ 892290 w 8372474"/>
              <a:gd name="connsiteY28" fmla="*/ 0 h 598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372474" h="5981701">
                <a:moveTo>
                  <a:pt x="3316236" y="3531540"/>
                </a:moveTo>
                <a:lnTo>
                  <a:pt x="1307076" y="5537782"/>
                </a:lnTo>
                <a:lnTo>
                  <a:pt x="7035211" y="5534939"/>
                </a:lnTo>
                <a:lnTo>
                  <a:pt x="5064612" y="3558654"/>
                </a:lnTo>
                <a:lnTo>
                  <a:pt x="4317667" y="4306522"/>
                </a:lnTo>
                <a:cubicBezTo>
                  <a:pt x="4246947" y="4383516"/>
                  <a:pt x="4152413" y="4365259"/>
                  <a:pt x="4091217" y="4308903"/>
                </a:cubicBezTo>
                <a:close/>
                <a:moveTo>
                  <a:pt x="7887285" y="736631"/>
                </a:moveTo>
                <a:lnTo>
                  <a:pt x="5379748" y="3243523"/>
                </a:lnTo>
                <a:lnTo>
                  <a:pt x="7665088" y="5527516"/>
                </a:lnTo>
                <a:cubicBezTo>
                  <a:pt x="7783318" y="5489862"/>
                  <a:pt x="7896785" y="5392677"/>
                  <a:pt x="7884020" y="5078798"/>
                </a:cubicBezTo>
                <a:cubicBezTo>
                  <a:pt x="7877170" y="3582196"/>
                  <a:pt x="7894135" y="2233232"/>
                  <a:pt x="7887285" y="736631"/>
                </a:cubicBezTo>
                <a:close/>
                <a:moveTo>
                  <a:pt x="494711" y="712818"/>
                </a:moveTo>
                <a:cubicBezTo>
                  <a:pt x="487861" y="2209420"/>
                  <a:pt x="504824" y="3558384"/>
                  <a:pt x="497974" y="5054986"/>
                </a:cubicBezTo>
                <a:cubicBezTo>
                  <a:pt x="485212" y="5368865"/>
                  <a:pt x="598656" y="5466050"/>
                  <a:pt x="716862" y="5503704"/>
                </a:cubicBezTo>
                <a:lnTo>
                  <a:pt x="3001739" y="3219711"/>
                </a:lnTo>
                <a:close/>
                <a:moveTo>
                  <a:pt x="881060" y="472017"/>
                </a:moveTo>
                <a:lnTo>
                  <a:pt x="4067173" y="3655748"/>
                </a:lnTo>
                <a:cubicBezTo>
                  <a:pt x="4101304" y="3685117"/>
                  <a:pt x="4099716" y="3719248"/>
                  <a:pt x="4212429" y="3729567"/>
                </a:cubicBezTo>
                <a:cubicBezTo>
                  <a:pt x="4298154" y="3712104"/>
                  <a:pt x="4312442" y="3685118"/>
                  <a:pt x="4348161" y="3641461"/>
                </a:cubicBezTo>
                <a:lnTo>
                  <a:pt x="7519985" y="472017"/>
                </a:lnTo>
                <a:close/>
                <a:moveTo>
                  <a:pt x="892290" y="0"/>
                </a:moveTo>
                <a:lnTo>
                  <a:pt x="7480184" y="0"/>
                </a:lnTo>
                <a:cubicBezTo>
                  <a:pt x="7972982" y="0"/>
                  <a:pt x="8372474" y="399492"/>
                  <a:pt x="8372474" y="892290"/>
                </a:cubicBezTo>
                <a:lnTo>
                  <a:pt x="8372474" y="5089411"/>
                </a:lnTo>
                <a:cubicBezTo>
                  <a:pt x="8372474" y="5582209"/>
                  <a:pt x="7972982" y="5981701"/>
                  <a:pt x="7480184" y="5981701"/>
                </a:cubicBezTo>
                <a:lnTo>
                  <a:pt x="892290" y="5981701"/>
                </a:lnTo>
                <a:cubicBezTo>
                  <a:pt x="399492" y="5981701"/>
                  <a:pt x="0" y="5582209"/>
                  <a:pt x="0" y="5089411"/>
                </a:cubicBezTo>
                <a:lnTo>
                  <a:pt x="0" y="892290"/>
                </a:lnTo>
                <a:cubicBezTo>
                  <a:pt x="0" y="399492"/>
                  <a:pt x="399492" y="0"/>
                  <a:pt x="8922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1736" tIns="50867" rIns="101736" bIns="50867" numCol="1" spcCol="0" rtlCol="1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MA" sz="1265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74A08B2-9F59-4395-9C77-177A87ED817A}"/>
              </a:ext>
            </a:extLst>
          </p:cNvPr>
          <p:cNvSpPr/>
          <p:nvPr/>
        </p:nvSpPr>
        <p:spPr>
          <a:xfrm>
            <a:off x="4819784" y="726877"/>
            <a:ext cx="221248" cy="221247"/>
          </a:xfrm>
          <a:custGeom>
            <a:avLst/>
            <a:gdLst>
              <a:gd name="connsiteX0" fmla="*/ 67377 w 108660"/>
              <a:gd name="connsiteY0" fmla="*/ 71902 h 115365"/>
              <a:gd name="connsiteX1" fmla="*/ 70853 w 108660"/>
              <a:gd name="connsiteY1" fmla="*/ 73629 h 115365"/>
              <a:gd name="connsiteX2" fmla="*/ 86114 w 108660"/>
              <a:gd name="connsiteY2" fmla="*/ 100034 h 115365"/>
              <a:gd name="connsiteX3" fmla="*/ 84836 w 108660"/>
              <a:gd name="connsiteY3" fmla="*/ 104841 h 115365"/>
              <a:gd name="connsiteX4" fmla="*/ 76774 w 108660"/>
              <a:gd name="connsiteY4" fmla="*/ 109523 h 115365"/>
              <a:gd name="connsiteX5" fmla="*/ 71978 w 108660"/>
              <a:gd name="connsiteY5" fmla="*/ 108243 h 115365"/>
              <a:gd name="connsiteX6" fmla="*/ 56717 w 108660"/>
              <a:gd name="connsiteY6" fmla="*/ 81838 h 115365"/>
              <a:gd name="connsiteX7" fmla="*/ 57995 w 108660"/>
              <a:gd name="connsiteY7" fmla="*/ 77031 h 115365"/>
              <a:gd name="connsiteX8" fmla="*/ 66057 w 108660"/>
              <a:gd name="connsiteY8" fmla="*/ 72349 h 115365"/>
              <a:gd name="connsiteX9" fmla="*/ 67377 w 108660"/>
              <a:gd name="connsiteY9" fmla="*/ 71902 h 115365"/>
              <a:gd name="connsiteX10" fmla="*/ 90660 w 108660"/>
              <a:gd name="connsiteY10" fmla="*/ 11963 h 115365"/>
              <a:gd name="connsiteX11" fmla="*/ 108660 w 108660"/>
              <a:gd name="connsiteY11" fmla="*/ 29963 h 115365"/>
              <a:gd name="connsiteX12" fmla="*/ 90660 w 108660"/>
              <a:gd name="connsiteY12" fmla="*/ 47963 h 115365"/>
              <a:gd name="connsiteX13" fmla="*/ 72660 w 108660"/>
              <a:gd name="connsiteY13" fmla="*/ 29963 h 115365"/>
              <a:gd name="connsiteX14" fmla="*/ 90660 w 108660"/>
              <a:gd name="connsiteY14" fmla="*/ 11963 h 115365"/>
              <a:gd name="connsiteX15" fmla="*/ 12883 w 108660"/>
              <a:gd name="connsiteY15" fmla="*/ 10583 h 115365"/>
              <a:gd name="connsiteX16" fmla="*/ 28856 w 108660"/>
              <a:gd name="connsiteY16" fmla="*/ 38492 h 115365"/>
              <a:gd name="connsiteX17" fmla="*/ 29670 w 108660"/>
              <a:gd name="connsiteY17" fmla="*/ 68633 h 115365"/>
              <a:gd name="connsiteX18" fmla="*/ 54537 w 108660"/>
              <a:gd name="connsiteY18" fmla="*/ 82872 h 115365"/>
              <a:gd name="connsiteX19" fmla="*/ 70535 w 108660"/>
              <a:gd name="connsiteY19" fmla="*/ 110710 h 115365"/>
              <a:gd name="connsiteX20" fmla="*/ 56894 w 108660"/>
              <a:gd name="connsiteY20" fmla="*/ 115365 h 115365"/>
              <a:gd name="connsiteX21" fmla="*/ 45294 w 108660"/>
              <a:gd name="connsiteY21" fmla="*/ 110850 h 115365"/>
              <a:gd name="connsiteX22" fmla="*/ 20 w 108660"/>
              <a:gd name="connsiteY22" fmla="*/ 26785 h 115365"/>
              <a:gd name="connsiteX23" fmla="*/ 3356 w 108660"/>
              <a:gd name="connsiteY23" fmla="*/ 17711 h 115365"/>
              <a:gd name="connsiteX24" fmla="*/ 12883 w 108660"/>
              <a:gd name="connsiteY24" fmla="*/ 10583 h 115365"/>
              <a:gd name="connsiteX25" fmla="*/ 26146 w 108660"/>
              <a:gd name="connsiteY25" fmla="*/ 27 h 115365"/>
              <a:gd name="connsiteX26" fmla="*/ 29622 w 108660"/>
              <a:gd name="connsiteY26" fmla="*/ 1755 h 115365"/>
              <a:gd name="connsiteX27" fmla="*/ 44882 w 108660"/>
              <a:gd name="connsiteY27" fmla="*/ 28160 h 115365"/>
              <a:gd name="connsiteX28" fmla="*/ 43605 w 108660"/>
              <a:gd name="connsiteY28" fmla="*/ 32967 h 115365"/>
              <a:gd name="connsiteX29" fmla="*/ 35542 w 108660"/>
              <a:gd name="connsiteY29" fmla="*/ 37649 h 115365"/>
              <a:gd name="connsiteX30" fmla="*/ 30747 w 108660"/>
              <a:gd name="connsiteY30" fmla="*/ 36368 h 115365"/>
              <a:gd name="connsiteX31" fmla="*/ 15486 w 108660"/>
              <a:gd name="connsiteY31" fmla="*/ 9963 h 115365"/>
              <a:gd name="connsiteX32" fmla="*/ 16764 w 108660"/>
              <a:gd name="connsiteY32" fmla="*/ 5156 h 115365"/>
              <a:gd name="connsiteX33" fmla="*/ 24826 w 108660"/>
              <a:gd name="connsiteY33" fmla="*/ 474 h 115365"/>
              <a:gd name="connsiteX34" fmla="*/ 26146 w 108660"/>
              <a:gd name="connsiteY34" fmla="*/ 27 h 115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8660" h="115365">
                <a:moveTo>
                  <a:pt x="67377" y="71902"/>
                </a:moveTo>
                <a:cubicBezTo>
                  <a:pt x="68734" y="71731"/>
                  <a:pt x="70124" y="72369"/>
                  <a:pt x="70853" y="73629"/>
                </a:cubicBezTo>
                <a:lnTo>
                  <a:pt x="86114" y="100034"/>
                </a:lnTo>
                <a:cubicBezTo>
                  <a:pt x="87085" y="101715"/>
                  <a:pt x="86513" y="103867"/>
                  <a:pt x="84836" y="104841"/>
                </a:cubicBezTo>
                <a:lnTo>
                  <a:pt x="76774" y="109523"/>
                </a:lnTo>
                <a:cubicBezTo>
                  <a:pt x="75097" y="110497"/>
                  <a:pt x="72950" y="109924"/>
                  <a:pt x="71978" y="108243"/>
                </a:cubicBezTo>
                <a:lnTo>
                  <a:pt x="56717" y="81838"/>
                </a:lnTo>
                <a:cubicBezTo>
                  <a:pt x="55746" y="80157"/>
                  <a:pt x="56318" y="78005"/>
                  <a:pt x="57995" y="77031"/>
                </a:cubicBezTo>
                <a:lnTo>
                  <a:pt x="66057" y="72349"/>
                </a:lnTo>
                <a:cubicBezTo>
                  <a:pt x="66477" y="72106"/>
                  <a:pt x="66925" y="71959"/>
                  <a:pt x="67377" y="71902"/>
                </a:cubicBezTo>
                <a:close/>
                <a:moveTo>
                  <a:pt x="90660" y="11963"/>
                </a:moveTo>
                <a:cubicBezTo>
                  <a:pt x="100601" y="11963"/>
                  <a:pt x="108660" y="20022"/>
                  <a:pt x="108660" y="29963"/>
                </a:cubicBezTo>
                <a:cubicBezTo>
                  <a:pt x="108660" y="39904"/>
                  <a:pt x="100601" y="47963"/>
                  <a:pt x="90660" y="47963"/>
                </a:cubicBezTo>
                <a:cubicBezTo>
                  <a:pt x="80719" y="47963"/>
                  <a:pt x="72660" y="39904"/>
                  <a:pt x="72660" y="29963"/>
                </a:cubicBezTo>
                <a:cubicBezTo>
                  <a:pt x="72660" y="20022"/>
                  <a:pt x="80719" y="11963"/>
                  <a:pt x="90660" y="11963"/>
                </a:cubicBezTo>
                <a:close/>
                <a:moveTo>
                  <a:pt x="12883" y="10583"/>
                </a:moveTo>
                <a:lnTo>
                  <a:pt x="28856" y="38492"/>
                </a:lnTo>
                <a:cubicBezTo>
                  <a:pt x="19525" y="44628"/>
                  <a:pt x="25413" y="61107"/>
                  <a:pt x="29670" y="68633"/>
                </a:cubicBezTo>
                <a:cubicBezTo>
                  <a:pt x="34137" y="76158"/>
                  <a:pt x="44638" y="88577"/>
                  <a:pt x="54537" y="82872"/>
                </a:cubicBezTo>
                <a:lnTo>
                  <a:pt x="70535" y="110710"/>
                </a:lnTo>
                <a:cubicBezTo>
                  <a:pt x="62330" y="115705"/>
                  <a:pt x="59819" y="115213"/>
                  <a:pt x="56894" y="115365"/>
                </a:cubicBezTo>
                <a:cubicBezTo>
                  <a:pt x="52780" y="115307"/>
                  <a:pt x="47969" y="112616"/>
                  <a:pt x="45294" y="110850"/>
                </a:cubicBezTo>
                <a:cubicBezTo>
                  <a:pt x="32483" y="102989"/>
                  <a:pt x="-936" y="61099"/>
                  <a:pt x="20" y="26785"/>
                </a:cubicBezTo>
                <a:cubicBezTo>
                  <a:pt x="137" y="22672"/>
                  <a:pt x="1794" y="19675"/>
                  <a:pt x="3356" y="17711"/>
                </a:cubicBezTo>
                <a:cubicBezTo>
                  <a:pt x="5476" y="15116"/>
                  <a:pt x="9518" y="12492"/>
                  <a:pt x="12883" y="10583"/>
                </a:cubicBezTo>
                <a:close/>
                <a:moveTo>
                  <a:pt x="26146" y="27"/>
                </a:moveTo>
                <a:cubicBezTo>
                  <a:pt x="27503" y="-144"/>
                  <a:pt x="28893" y="494"/>
                  <a:pt x="29622" y="1755"/>
                </a:cubicBezTo>
                <a:lnTo>
                  <a:pt x="44882" y="28160"/>
                </a:lnTo>
                <a:cubicBezTo>
                  <a:pt x="45854" y="29841"/>
                  <a:pt x="45282" y="31993"/>
                  <a:pt x="43605" y="32967"/>
                </a:cubicBezTo>
                <a:lnTo>
                  <a:pt x="35542" y="37649"/>
                </a:lnTo>
                <a:cubicBezTo>
                  <a:pt x="33866" y="38622"/>
                  <a:pt x="31719" y="38049"/>
                  <a:pt x="30747" y="36368"/>
                </a:cubicBezTo>
                <a:lnTo>
                  <a:pt x="15486" y="9963"/>
                </a:lnTo>
                <a:cubicBezTo>
                  <a:pt x="14515" y="8282"/>
                  <a:pt x="15087" y="6130"/>
                  <a:pt x="16764" y="5156"/>
                </a:cubicBezTo>
                <a:lnTo>
                  <a:pt x="24826" y="474"/>
                </a:lnTo>
                <a:cubicBezTo>
                  <a:pt x="25245" y="231"/>
                  <a:pt x="25694" y="84"/>
                  <a:pt x="26146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MA" sz="1265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C3FC9A27-9DC2-4A71-8EDA-09182822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48" y="1970762"/>
            <a:ext cx="6985322" cy="1695079"/>
          </a:xfrm>
        </p:spPr>
        <p:txBody>
          <a:bodyPr wrap="square">
            <a:spAutoFit/>
          </a:bodyPr>
          <a:lstStyle/>
          <a:p>
            <a:r>
              <a:rPr lang="fr-FR" sz="4215" b="1" kern="700" spc="-201" dirty="0">
                <a:solidFill>
                  <a:srgbClr val="B5814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PRÉNOM</a:t>
            </a:r>
            <a:r>
              <a:rPr lang="fr-FR" sz="4215" b="1" kern="700" spc="-20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4215" b="1" kern="700" spc="-201" dirty="0">
                <a:ea typeface="Open Sans" panose="020B0606030504020204" pitchFamily="34" charset="0"/>
                <a:cs typeface="Open Sans" panose="020B0606030504020204" pitchFamily="34" charset="0"/>
              </a:rPr>
              <a:t>NOM</a:t>
            </a:r>
            <a:br>
              <a:rPr lang="fr-FR" sz="4215" b="1" kern="700" spc="-201" dirty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4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Titre du poste recherché</a:t>
            </a:r>
            <a:br>
              <a:rPr lang="fr-FR" sz="1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2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Décrivez en quelques lignes votre parcours professionnel, vos compétences clés pour le poste et vos objectifs de carrière. Ceci est en fait une introduction à votre lettre de motivation. Décrivez en quelques lignes votre parcours professionnel, vos Décrivez en quelques lignes votre parcours professionnel, vos compétences clés pour le poste et vos objectifs de carrière,</a:t>
            </a:r>
            <a:endParaRPr lang="fr-FR" sz="1200" b="1" kern="700" spc="-20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F1DBC4-78BC-4944-960F-4CACA9011D06}"/>
              </a:ext>
            </a:extLst>
          </p:cNvPr>
          <p:cNvSpPr/>
          <p:nvPr/>
        </p:nvSpPr>
        <p:spPr>
          <a:xfrm>
            <a:off x="2521425" y="3787183"/>
            <a:ext cx="2520000" cy="396000"/>
          </a:xfrm>
          <a:prstGeom prst="rect">
            <a:avLst/>
          </a:prstGeom>
          <a:solidFill>
            <a:srgbClr val="B58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02" tIns="45701" rIns="91402" bIns="457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1893" algn="ctr">
              <a:lnSpc>
                <a:spcPct val="107000"/>
              </a:lnSpc>
              <a:spcAft>
                <a:spcPts val="800"/>
              </a:spcAft>
            </a:pPr>
            <a:r>
              <a:rPr lang="fr-FR" sz="1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Arial" panose="020B0604020202020204" pitchFamily="34" charset="0"/>
              </a:rPr>
              <a:t>EXPERIENCE PRO</a:t>
            </a:r>
            <a:endParaRPr lang="fr-FR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DBCD1D-6E84-48F1-ADF3-02105106B977}"/>
              </a:ext>
            </a:extLst>
          </p:cNvPr>
          <p:cNvSpPr/>
          <p:nvPr/>
        </p:nvSpPr>
        <p:spPr>
          <a:xfrm>
            <a:off x="2521425" y="6076341"/>
            <a:ext cx="2520000" cy="396000"/>
          </a:xfrm>
          <a:prstGeom prst="rect">
            <a:avLst/>
          </a:prstGeom>
          <a:solidFill>
            <a:srgbClr val="B58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02" tIns="45701" rIns="91402" bIns="4570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Arial" panose="020B0604020202020204" pitchFamily="34" charset="0"/>
              </a:rPr>
              <a:t>FORMATION</a:t>
            </a:r>
            <a:endParaRPr lang="fr-FR" sz="2199" b="1" dirty="0">
              <a:solidFill>
                <a:srgbClr val="00AEA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893CC42-5334-4220-82EF-4A068FC679D7}"/>
              </a:ext>
            </a:extLst>
          </p:cNvPr>
          <p:cNvSpPr/>
          <p:nvPr/>
        </p:nvSpPr>
        <p:spPr>
          <a:xfrm>
            <a:off x="505162" y="4244125"/>
            <a:ext cx="6690768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65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NOM ENTREPRISE | POSTE OCCUPÉ</a:t>
            </a:r>
          </a:p>
          <a:p>
            <a:pPr lvl="0"/>
            <a:r>
              <a:rPr lang="fr-FR" sz="12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Janvier 20xx – mars 20xx</a:t>
            </a:r>
            <a:endParaRPr lang="fr-FR" sz="1265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1265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Décrivez ici les fonctions que vous avez occupé pour ce poste. Décrivez également vos missions et les résultats que vous avez obtenu.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9C6374A-48E3-4D3B-BAE1-2A2CDE8CDAD9}"/>
              </a:ext>
            </a:extLst>
          </p:cNvPr>
          <p:cNvSpPr/>
          <p:nvPr/>
        </p:nvSpPr>
        <p:spPr>
          <a:xfrm>
            <a:off x="480768" y="5155437"/>
            <a:ext cx="6690768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65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NOM ENTREPRISE | POSTE OCCUPÉ</a:t>
            </a:r>
          </a:p>
          <a:p>
            <a:pPr lvl="0"/>
            <a:r>
              <a:rPr lang="fr-FR" sz="12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Janvier 20xx – mars 20xx</a:t>
            </a:r>
            <a:endParaRPr lang="fr-FR" sz="1265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fr-FR" sz="1265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Décrivez ici les fonctions que vous avez occupé pour ce poste. Décrivez également vos missions et les résultats que vous avez obtenu.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3A9203F-3FA6-41C0-8192-3BC016717564}"/>
              </a:ext>
            </a:extLst>
          </p:cNvPr>
          <p:cNvSpPr/>
          <p:nvPr/>
        </p:nvSpPr>
        <p:spPr>
          <a:xfrm>
            <a:off x="501959" y="6637129"/>
            <a:ext cx="6669577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/>
            <a:r>
              <a:rPr lang="fr-FR" sz="1265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DIPLÔME / NOM DE L’UNIVERSITÉ OU ÉCOLE</a:t>
            </a:r>
            <a:endParaRPr lang="fr-FR" sz="1265" dirty="0">
              <a:latin typeface="+mj-lt"/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fr-FR" sz="1265" b="1" dirty="0">
                <a:solidFill>
                  <a:srgbClr val="33333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20xx – 20xx</a:t>
            </a:r>
          </a:p>
          <a:p>
            <a:pPr algn="just">
              <a:defRPr/>
            </a:pPr>
            <a:r>
              <a:rPr lang="fr-FR" sz="126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Décrivez en une ligne les objectifs et les spécialités de cette formation. Inscrivez votre mention si vous en avez eu une.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1DDC5B4-7E43-4663-9C03-666846DE0765}"/>
              </a:ext>
            </a:extLst>
          </p:cNvPr>
          <p:cNvSpPr/>
          <p:nvPr/>
        </p:nvSpPr>
        <p:spPr>
          <a:xfrm>
            <a:off x="497952" y="7511661"/>
            <a:ext cx="6669577" cy="87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/>
            <a:r>
              <a:rPr lang="fr-FR" sz="1265" b="1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DIPLÔME / NOM DE L’UNIVERSITÉ OU ÉCOLE</a:t>
            </a:r>
            <a:endParaRPr lang="fr-FR" sz="1265" dirty="0">
              <a:latin typeface="+mj-lt"/>
              <a:ea typeface="Times New Roman" panose="02020603050405020304" pitchFamily="18" charset="0"/>
            </a:endParaRPr>
          </a:p>
          <a:p>
            <a:pPr>
              <a:defRPr/>
            </a:pPr>
            <a:r>
              <a:rPr lang="fr-FR" sz="1265" b="1" dirty="0">
                <a:solidFill>
                  <a:srgbClr val="333333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20xx – 20xx</a:t>
            </a:r>
          </a:p>
          <a:p>
            <a:pPr algn="just">
              <a:defRPr/>
            </a:pPr>
            <a:r>
              <a:rPr lang="fr-FR" sz="1265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Décrivez en une ligne les objectifs et les spécialités de cette formation. Inscrivez votre mention si vous en avez eu une.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B812263-DC90-4DD2-BEC4-CD1B162FD7DC}"/>
              </a:ext>
            </a:extLst>
          </p:cNvPr>
          <p:cNvSpPr/>
          <p:nvPr/>
        </p:nvSpPr>
        <p:spPr>
          <a:xfrm>
            <a:off x="505162" y="8597353"/>
            <a:ext cx="2520000" cy="396000"/>
          </a:xfrm>
          <a:prstGeom prst="rect">
            <a:avLst/>
          </a:prstGeom>
          <a:solidFill>
            <a:srgbClr val="B5814F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COMPETENCES</a:t>
            </a:r>
            <a:endParaRPr lang="fr-FR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7F6541-23DC-4785-952D-1CA6100A5D74}"/>
              </a:ext>
            </a:extLst>
          </p:cNvPr>
          <p:cNvSpPr/>
          <p:nvPr/>
        </p:nvSpPr>
        <p:spPr>
          <a:xfrm>
            <a:off x="4580540" y="8589683"/>
            <a:ext cx="2520000" cy="396000"/>
          </a:xfrm>
          <a:prstGeom prst="rect">
            <a:avLst/>
          </a:prstGeom>
          <a:solidFill>
            <a:srgbClr val="B5814F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</a:pPr>
            <a:r>
              <a:rPr lang="fr-FR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LANGUES</a:t>
            </a:r>
            <a:endParaRPr lang="fr-FR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E45643-C908-4F13-8454-34273FE09C40}"/>
              </a:ext>
            </a:extLst>
          </p:cNvPr>
          <p:cNvGrpSpPr/>
          <p:nvPr/>
        </p:nvGrpSpPr>
        <p:grpSpPr>
          <a:xfrm>
            <a:off x="654716" y="9087413"/>
            <a:ext cx="2228999" cy="362899"/>
            <a:chOff x="184099" y="4341895"/>
            <a:chExt cx="2228999" cy="36289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88EB8D4-159E-4FF4-89B4-3C72E46DAA7D}"/>
                </a:ext>
              </a:extLst>
            </p:cNvPr>
            <p:cNvSpPr>
              <a:spLocks/>
            </p:cNvSpPr>
            <p:nvPr/>
          </p:nvSpPr>
          <p:spPr>
            <a:xfrm>
              <a:off x="184099" y="4341895"/>
              <a:ext cx="793935" cy="28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lnSpc>
                  <a:spcPct val="107000"/>
                </a:lnSpc>
                <a:tabLst>
                  <a:tab pos="268288" algn="l"/>
                  <a:tab pos="4340225" algn="l"/>
                </a:tabLst>
              </a:pPr>
              <a:r>
                <a:rPr lang="fr-FR" sz="12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MS Office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A76BAF3-7EE9-49F9-A693-4E4727D91E52}"/>
                </a:ext>
              </a:extLst>
            </p:cNvPr>
            <p:cNvSpPr/>
            <p:nvPr/>
          </p:nvSpPr>
          <p:spPr>
            <a:xfrm>
              <a:off x="281234" y="4627476"/>
              <a:ext cx="2131864" cy="773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58F354F-175D-40B1-BEB6-A2456D9FC3BE}"/>
                </a:ext>
              </a:extLst>
            </p:cNvPr>
            <p:cNvSpPr/>
            <p:nvPr/>
          </p:nvSpPr>
          <p:spPr>
            <a:xfrm>
              <a:off x="281232" y="4627476"/>
              <a:ext cx="1692000" cy="77318"/>
            </a:xfrm>
            <a:prstGeom prst="rect">
              <a:avLst/>
            </a:prstGeom>
            <a:solidFill>
              <a:srgbClr val="B5814F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E71083A-BAF5-4EE0-A5F0-6F8EA39C829E}"/>
              </a:ext>
            </a:extLst>
          </p:cNvPr>
          <p:cNvGrpSpPr/>
          <p:nvPr/>
        </p:nvGrpSpPr>
        <p:grpSpPr>
          <a:xfrm>
            <a:off x="654716" y="9447994"/>
            <a:ext cx="2228999" cy="362899"/>
            <a:chOff x="184099" y="4341895"/>
            <a:chExt cx="2228999" cy="36289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B9804FE-0071-48EF-A6DE-0B7E1C005BCD}"/>
                </a:ext>
              </a:extLst>
            </p:cNvPr>
            <p:cNvSpPr>
              <a:spLocks/>
            </p:cNvSpPr>
            <p:nvPr/>
          </p:nvSpPr>
          <p:spPr>
            <a:xfrm>
              <a:off x="184099" y="4341895"/>
              <a:ext cx="737381" cy="28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lnSpc>
                  <a:spcPct val="107000"/>
                </a:lnSpc>
                <a:tabLst>
                  <a:tab pos="268288" algn="l"/>
                  <a:tab pos="4340225" algn="l"/>
                </a:tabLst>
              </a:pPr>
              <a:r>
                <a:rPr lang="fr-FR" sz="1200" dirty="0" err="1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Adwords</a:t>
              </a:r>
              <a:endParaRPr lang="fr-FR" sz="1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7E5AC21-26DB-4991-A00F-E04B3250CFBA}"/>
                </a:ext>
              </a:extLst>
            </p:cNvPr>
            <p:cNvSpPr/>
            <p:nvPr/>
          </p:nvSpPr>
          <p:spPr>
            <a:xfrm>
              <a:off x="281234" y="4627476"/>
              <a:ext cx="2131864" cy="773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0B5FAAD-ACE5-40C5-99AC-2BC5DB729624}"/>
                </a:ext>
              </a:extLst>
            </p:cNvPr>
            <p:cNvSpPr/>
            <p:nvPr/>
          </p:nvSpPr>
          <p:spPr>
            <a:xfrm>
              <a:off x="281232" y="4627476"/>
              <a:ext cx="1584000" cy="77318"/>
            </a:xfrm>
            <a:prstGeom prst="rect">
              <a:avLst/>
            </a:prstGeom>
            <a:solidFill>
              <a:srgbClr val="B5814F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C336603-F761-44EA-B0DB-C42461AE850D}"/>
              </a:ext>
            </a:extLst>
          </p:cNvPr>
          <p:cNvGrpSpPr/>
          <p:nvPr/>
        </p:nvGrpSpPr>
        <p:grpSpPr>
          <a:xfrm>
            <a:off x="654716" y="9808575"/>
            <a:ext cx="2228999" cy="362899"/>
            <a:chOff x="184099" y="4341895"/>
            <a:chExt cx="2228999" cy="362899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E3B1ABD-4683-4BF6-8953-7BC8B1F696EE}"/>
                </a:ext>
              </a:extLst>
            </p:cNvPr>
            <p:cNvSpPr>
              <a:spLocks/>
            </p:cNvSpPr>
            <p:nvPr/>
          </p:nvSpPr>
          <p:spPr>
            <a:xfrm>
              <a:off x="184099" y="4341895"/>
              <a:ext cx="1047787" cy="28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lnSpc>
                  <a:spcPct val="107000"/>
                </a:lnSpc>
                <a:tabLst>
                  <a:tab pos="268288" algn="l"/>
                  <a:tab pos="4340225" algn="l"/>
                </a:tabLst>
              </a:pPr>
              <a:r>
                <a:rPr lang="fr-FR" sz="12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Facebook </a:t>
              </a:r>
              <a:r>
                <a:rPr lang="fr-FR" sz="1200" dirty="0" err="1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Ads</a:t>
              </a:r>
              <a:endParaRPr lang="fr-FR" sz="1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D3D898A-F827-4DB1-B255-BBE59D1A3E65}"/>
                </a:ext>
              </a:extLst>
            </p:cNvPr>
            <p:cNvSpPr/>
            <p:nvPr/>
          </p:nvSpPr>
          <p:spPr>
            <a:xfrm>
              <a:off x="281234" y="4627476"/>
              <a:ext cx="2131864" cy="773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17B57FE-EF7D-4FF9-9F27-7AF35E3F55B1}"/>
                </a:ext>
              </a:extLst>
            </p:cNvPr>
            <p:cNvSpPr/>
            <p:nvPr/>
          </p:nvSpPr>
          <p:spPr>
            <a:xfrm>
              <a:off x="281233" y="4627476"/>
              <a:ext cx="1512000" cy="77318"/>
            </a:xfrm>
            <a:prstGeom prst="rect">
              <a:avLst/>
            </a:prstGeom>
            <a:solidFill>
              <a:srgbClr val="B5814F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FA3CA24-B65E-4766-82D8-87F9E5C2720B}"/>
              </a:ext>
            </a:extLst>
          </p:cNvPr>
          <p:cNvGrpSpPr/>
          <p:nvPr/>
        </p:nvGrpSpPr>
        <p:grpSpPr>
          <a:xfrm>
            <a:off x="654716" y="10169156"/>
            <a:ext cx="2228999" cy="362899"/>
            <a:chOff x="184099" y="4341895"/>
            <a:chExt cx="2228999" cy="36289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4BC96B6-67F6-4BB5-8BA2-B14B1F0832EC}"/>
                </a:ext>
              </a:extLst>
            </p:cNvPr>
            <p:cNvSpPr>
              <a:spLocks/>
            </p:cNvSpPr>
            <p:nvPr/>
          </p:nvSpPr>
          <p:spPr>
            <a:xfrm>
              <a:off x="184099" y="4341895"/>
              <a:ext cx="856901" cy="28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lnSpc>
                  <a:spcPct val="107000"/>
                </a:lnSpc>
                <a:tabLst>
                  <a:tab pos="268288" algn="l"/>
                  <a:tab pos="4340225" algn="l"/>
                </a:tabLst>
              </a:pPr>
              <a:r>
                <a:rPr lang="fr-FR" sz="12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Wordpress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A326A70-7B98-4167-94DE-133F7E3E9868}"/>
                </a:ext>
              </a:extLst>
            </p:cNvPr>
            <p:cNvSpPr/>
            <p:nvPr/>
          </p:nvSpPr>
          <p:spPr>
            <a:xfrm>
              <a:off x="281234" y="4627476"/>
              <a:ext cx="2131864" cy="773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C7F7575-E9CE-4889-A451-E68B112222A5}"/>
                </a:ext>
              </a:extLst>
            </p:cNvPr>
            <p:cNvSpPr/>
            <p:nvPr/>
          </p:nvSpPr>
          <p:spPr>
            <a:xfrm>
              <a:off x="281232" y="4627476"/>
              <a:ext cx="1368000" cy="77318"/>
            </a:xfrm>
            <a:prstGeom prst="rect">
              <a:avLst/>
            </a:prstGeom>
            <a:solidFill>
              <a:srgbClr val="B5814F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FDFC4FE-687C-461F-A6D9-07FCE0686ECD}"/>
              </a:ext>
            </a:extLst>
          </p:cNvPr>
          <p:cNvGrpSpPr/>
          <p:nvPr/>
        </p:nvGrpSpPr>
        <p:grpSpPr>
          <a:xfrm>
            <a:off x="4675251" y="9084622"/>
            <a:ext cx="2228999" cy="362899"/>
            <a:chOff x="184099" y="4341895"/>
            <a:chExt cx="2228999" cy="36289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AEBDF4E-AE12-401B-ABC3-41849F32F1A3}"/>
                </a:ext>
              </a:extLst>
            </p:cNvPr>
            <p:cNvSpPr>
              <a:spLocks/>
            </p:cNvSpPr>
            <p:nvPr/>
          </p:nvSpPr>
          <p:spPr>
            <a:xfrm>
              <a:off x="184099" y="4341895"/>
              <a:ext cx="570990" cy="28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lnSpc>
                  <a:spcPct val="107000"/>
                </a:lnSpc>
                <a:tabLst>
                  <a:tab pos="268288" algn="l"/>
                  <a:tab pos="4340225" algn="l"/>
                </a:tabLst>
              </a:pPr>
              <a:r>
                <a:rPr lang="fr-FR" sz="12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Anglais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64ABBC9-558C-4392-AACF-FAA835EFBE7D}"/>
                </a:ext>
              </a:extLst>
            </p:cNvPr>
            <p:cNvSpPr/>
            <p:nvPr/>
          </p:nvSpPr>
          <p:spPr>
            <a:xfrm>
              <a:off x="281234" y="4627476"/>
              <a:ext cx="2131864" cy="773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C5A92EA-BD6F-4006-8D09-31206D5DFA1A}"/>
                </a:ext>
              </a:extLst>
            </p:cNvPr>
            <p:cNvSpPr/>
            <p:nvPr/>
          </p:nvSpPr>
          <p:spPr>
            <a:xfrm>
              <a:off x="281232" y="4627476"/>
              <a:ext cx="1692000" cy="77318"/>
            </a:xfrm>
            <a:prstGeom prst="rect">
              <a:avLst/>
            </a:prstGeom>
            <a:solidFill>
              <a:srgbClr val="B5814F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BB82A39-3EE2-4F5A-97BD-E6623DD832ED}"/>
              </a:ext>
            </a:extLst>
          </p:cNvPr>
          <p:cNvGrpSpPr/>
          <p:nvPr/>
        </p:nvGrpSpPr>
        <p:grpSpPr>
          <a:xfrm>
            <a:off x="4675251" y="9445203"/>
            <a:ext cx="2228999" cy="362899"/>
            <a:chOff x="184099" y="4341895"/>
            <a:chExt cx="2228999" cy="36289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9F17CD2-56CD-4C85-876B-DB0F3DF3C9C5}"/>
                </a:ext>
              </a:extLst>
            </p:cNvPr>
            <p:cNvSpPr>
              <a:spLocks/>
            </p:cNvSpPr>
            <p:nvPr/>
          </p:nvSpPr>
          <p:spPr>
            <a:xfrm>
              <a:off x="184099" y="4341895"/>
              <a:ext cx="779381" cy="28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lnSpc>
                  <a:spcPct val="107000"/>
                </a:lnSpc>
                <a:tabLst>
                  <a:tab pos="268288" algn="l"/>
                  <a:tab pos="4340225" algn="l"/>
                </a:tabLst>
              </a:pPr>
              <a:r>
                <a:rPr lang="fr-FR" sz="12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Allemand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F16287-2452-488D-8662-72DF52FB1806}"/>
                </a:ext>
              </a:extLst>
            </p:cNvPr>
            <p:cNvSpPr/>
            <p:nvPr/>
          </p:nvSpPr>
          <p:spPr>
            <a:xfrm>
              <a:off x="281234" y="4627476"/>
              <a:ext cx="2131864" cy="773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D5895EC-314D-42D6-8F9F-36552F608D9F}"/>
                </a:ext>
              </a:extLst>
            </p:cNvPr>
            <p:cNvSpPr/>
            <p:nvPr/>
          </p:nvSpPr>
          <p:spPr>
            <a:xfrm>
              <a:off x="281232" y="4627476"/>
              <a:ext cx="1584000" cy="77318"/>
            </a:xfrm>
            <a:prstGeom prst="rect">
              <a:avLst/>
            </a:prstGeom>
            <a:solidFill>
              <a:srgbClr val="B5814F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D590687-90C2-4757-BEDE-AD9ECACF6520}"/>
              </a:ext>
            </a:extLst>
          </p:cNvPr>
          <p:cNvGrpSpPr/>
          <p:nvPr/>
        </p:nvGrpSpPr>
        <p:grpSpPr>
          <a:xfrm>
            <a:off x="4675251" y="9805784"/>
            <a:ext cx="2228999" cy="362899"/>
            <a:chOff x="184099" y="4341895"/>
            <a:chExt cx="2228999" cy="36289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415C40F-58B2-46D0-AACE-59929451C37C}"/>
                </a:ext>
              </a:extLst>
            </p:cNvPr>
            <p:cNvSpPr>
              <a:spLocks/>
            </p:cNvSpPr>
            <p:nvPr/>
          </p:nvSpPr>
          <p:spPr>
            <a:xfrm>
              <a:off x="184099" y="4341895"/>
              <a:ext cx="744114" cy="28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lnSpc>
                  <a:spcPct val="107000"/>
                </a:lnSpc>
                <a:tabLst>
                  <a:tab pos="268288" algn="l"/>
                  <a:tab pos="4340225" algn="l"/>
                </a:tabLst>
              </a:pPr>
              <a:r>
                <a:rPr lang="fr-FR" sz="12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Espagnol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59B57DC-91B9-4A17-AF1D-DF9A4B0846F4}"/>
                </a:ext>
              </a:extLst>
            </p:cNvPr>
            <p:cNvSpPr/>
            <p:nvPr/>
          </p:nvSpPr>
          <p:spPr>
            <a:xfrm>
              <a:off x="281234" y="4627476"/>
              <a:ext cx="2131864" cy="773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6BE0873-1F4B-470D-9C85-ECBFEA3231AD}"/>
                </a:ext>
              </a:extLst>
            </p:cNvPr>
            <p:cNvSpPr/>
            <p:nvPr/>
          </p:nvSpPr>
          <p:spPr>
            <a:xfrm>
              <a:off x="281233" y="4627476"/>
              <a:ext cx="1512000" cy="77318"/>
            </a:xfrm>
            <a:prstGeom prst="rect">
              <a:avLst/>
            </a:prstGeom>
            <a:solidFill>
              <a:srgbClr val="B5814F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D7569BA-C5E6-4799-B138-AEB9D2D0837E}"/>
              </a:ext>
            </a:extLst>
          </p:cNvPr>
          <p:cNvGrpSpPr/>
          <p:nvPr/>
        </p:nvGrpSpPr>
        <p:grpSpPr>
          <a:xfrm>
            <a:off x="4675251" y="10166365"/>
            <a:ext cx="2228999" cy="362899"/>
            <a:chOff x="184099" y="4341895"/>
            <a:chExt cx="2228999" cy="3628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333E8BD-FC86-423A-BDED-6FFC060B497A}"/>
                </a:ext>
              </a:extLst>
            </p:cNvPr>
            <p:cNvSpPr>
              <a:spLocks/>
            </p:cNvSpPr>
            <p:nvPr/>
          </p:nvSpPr>
          <p:spPr>
            <a:xfrm>
              <a:off x="184099" y="4341895"/>
              <a:ext cx="478080" cy="2812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lnSpc>
                  <a:spcPct val="107000"/>
                </a:lnSpc>
                <a:tabLst>
                  <a:tab pos="268288" algn="l"/>
                  <a:tab pos="4340225" algn="l"/>
                </a:tabLst>
              </a:pPr>
              <a:r>
                <a:rPr lang="fr-FR" sz="12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Arabe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4AE5459-0D12-4B0E-AA14-B1C4FF980929}"/>
                </a:ext>
              </a:extLst>
            </p:cNvPr>
            <p:cNvSpPr/>
            <p:nvPr/>
          </p:nvSpPr>
          <p:spPr>
            <a:xfrm>
              <a:off x="281234" y="4627476"/>
              <a:ext cx="2131864" cy="7731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011F8FA-BDEE-40DF-937D-D71BCC6B43C5}"/>
                </a:ext>
              </a:extLst>
            </p:cNvPr>
            <p:cNvSpPr/>
            <p:nvPr/>
          </p:nvSpPr>
          <p:spPr>
            <a:xfrm>
              <a:off x="281232" y="4627476"/>
              <a:ext cx="1368000" cy="77318"/>
            </a:xfrm>
            <a:prstGeom prst="rect">
              <a:avLst/>
            </a:prstGeom>
            <a:solidFill>
              <a:srgbClr val="B5814F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6691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243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Thème Office</vt:lpstr>
      <vt:lpstr>PRÉNOM NOM Titre du poste recherché Décrivez en quelques lignes votre parcours professionnel, vos compétences clés pour le poste et vos objectifs de carrière. Ceci est en fait une introduction à votre lettre de motivation. Décrivez en quelques lignes votre parcours professionnel, vos Décrivez en quelques lignes votre parcours professionnel, vos compétences clés pour le poste et vos objectifs de carrière,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© Copyright www.Cvexemple.com - Tous droits réservés</dc:title>
  <dc:creator>YOUSSEF BAHLA</dc:creator>
  <cp:keywords>© Copyright www.Cvexemple.com - Tous droits réservés</cp:keywords>
  <cp:lastModifiedBy>YOUSSEF BAHLA</cp:lastModifiedBy>
  <cp:revision>35</cp:revision>
  <dcterms:created xsi:type="dcterms:W3CDTF">2015-07-03T12:55:42Z</dcterms:created>
  <dcterms:modified xsi:type="dcterms:W3CDTF">2021-02-20T12:38:26Z</dcterms:modified>
  <cp:category>© Copyright www.Cvexemple.com - Tous droits réservés</cp:category>
</cp:coreProperties>
</file>